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76" r:id="rId4"/>
    <p:sldId id="260" r:id="rId5"/>
    <p:sldId id="277" r:id="rId6"/>
    <p:sldId id="288" r:id="rId7"/>
    <p:sldId id="279" r:id="rId8"/>
    <p:sldId id="280" r:id="rId9"/>
    <p:sldId id="281" r:id="rId10"/>
    <p:sldId id="266" r:id="rId11"/>
    <p:sldId id="267" r:id="rId12"/>
    <p:sldId id="268" r:id="rId13"/>
    <p:sldId id="269" r:id="rId14"/>
    <p:sldId id="282" r:id="rId15"/>
    <p:sldId id="283" r:id="rId16"/>
    <p:sldId id="284" r:id="rId17"/>
    <p:sldId id="285" r:id="rId18"/>
    <p:sldId id="286" r:id="rId19"/>
    <p:sldId id="275" r:id="rId20"/>
  </p:sldIdLst>
  <p:sldSz cx="9144000" cy="6858000" type="screen4x3"/>
  <p:notesSz cx="6761163" cy="99425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A9"/>
    <a:srgbClr val="D1F4FF"/>
    <a:srgbClr val="D9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563" autoAdjust="0"/>
  </p:normalViewPr>
  <p:slideViewPr>
    <p:cSldViewPr>
      <p:cViewPr>
        <p:scale>
          <a:sx n="70" d="100"/>
          <a:sy n="70" d="100"/>
        </p:scale>
        <p:origin x="-115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50" d="100"/>
          <a:sy n="150" d="100"/>
        </p:scale>
        <p:origin x="-600" y="12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C9BA57-9ED9-4993-B3D4-E4B3E8DC3425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ca-ES"/>
        </a:p>
      </dgm:t>
    </dgm:pt>
    <dgm:pt modelId="{8ADD57B6-16E4-4C45-BF83-E7AE51A64BBB}">
      <dgm:prSet custT="1"/>
      <dgm:spPr/>
      <dgm:t>
        <a:bodyPr/>
        <a:lstStyle/>
        <a:p>
          <a:pPr rtl="0"/>
          <a:r>
            <a:rPr lang="ca-ES" sz="2400" dirty="0" smtClean="0"/>
            <a:t>Tutor/a</a:t>
          </a:r>
          <a:r>
            <a:rPr lang="ca-ES" sz="2400" dirty="0" smtClean="0"/>
            <a:t>:</a:t>
          </a:r>
          <a:endParaRPr lang="ca-ES" sz="2400" dirty="0"/>
        </a:p>
      </dgm:t>
    </dgm:pt>
    <dgm:pt modelId="{2CFE7350-1819-4388-8278-E8F2262C3397}" type="parTrans" cxnId="{0B446766-E199-4787-A9E2-788FA5CD7335}">
      <dgm:prSet/>
      <dgm:spPr/>
      <dgm:t>
        <a:bodyPr/>
        <a:lstStyle/>
        <a:p>
          <a:endParaRPr lang="ca-ES" sz="2400"/>
        </a:p>
      </dgm:t>
    </dgm:pt>
    <dgm:pt modelId="{96B25FCD-FC6C-446F-9451-F8211860A6DA}" type="sibTrans" cxnId="{0B446766-E199-4787-A9E2-788FA5CD7335}">
      <dgm:prSet/>
      <dgm:spPr/>
      <dgm:t>
        <a:bodyPr/>
        <a:lstStyle/>
        <a:p>
          <a:endParaRPr lang="ca-ES" sz="2400"/>
        </a:p>
      </dgm:t>
    </dgm:pt>
    <dgm:pt modelId="{56781CFF-9294-4A5A-B85D-4B11AD3922CD}">
      <dgm:prSet custT="1"/>
      <dgm:spPr/>
      <dgm:t>
        <a:bodyPr/>
        <a:lstStyle/>
        <a:p>
          <a:pPr rtl="0"/>
          <a:r>
            <a:rPr lang="ca-ES" sz="2400" dirty="0" smtClean="0"/>
            <a:t>Correu electrònic</a:t>
          </a:r>
          <a:r>
            <a:rPr lang="ca-ES" sz="2400" dirty="0" smtClean="0"/>
            <a:t>:</a:t>
          </a:r>
          <a:endParaRPr lang="ca-ES" sz="2400" dirty="0"/>
        </a:p>
      </dgm:t>
    </dgm:pt>
    <dgm:pt modelId="{75C13C1B-09AB-46BF-AF03-CF45A82E4FAF}" type="parTrans" cxnId="{CF9C3DB2-D357-4C99-B9A3-FFF3E572A766}">
      <dgm:prSet/>
      <dgm:spPr/>
      <dgm:t>
        <a:bodyPr/>
        <a:lstStyle/>
        <a:p>
          <a:endParaRPr lang="ca-ES" sz="2400"/>
        </a:p>
      </dgm:t>
    </dgm:pt>
    <dgm:pt modelId="{C4A7B4D3-901E-4CB8-9B34-B903C8872D7A}" type="sibTrans" cxnId="{CF9C3DB2-D357-4C99-B9A3-FFF3E572A766}">
      <dgm:prSet/>
      <dgm:spPr/>
      <dgm:t>
        <a:bodyPr/>
        <a:lstStyle/>
        <a:p>
          <a:endParaRPr lang="ca-ES" sz="2400"/>
        </a:p>
      </dgm:t>
    </dgm:pt>
    <dgm:pt modelId="{48453F81-D911-40B9-992D-B70DA36450B8}">
      <dgm:prSet custT="1"/>
      <dgm:spPr/>
      <dgm:t>
        <a:bodyPr/>
        <a:lstStyle/>
        <a:p>
          <a:pPr rtl="0"/>
          <a:r>
            <a:rPr lang="ca-ES" sz="2400" dirty="0" smtClean="0"/>
            <a:t>Telèfon de l’Escola: 93-431-62-00</a:t>
          </a:r>
          <a:endParaRPr lang="ca-ES" sz="2400" dirty="0"/>
        </a:p>
      </dgm:t>
    </dgm:pt>
    <dgm:pt modelId="{57F9290E-87DC-491D-8696-C20AEB3FF6CF}" type="parTrans" cxnId="{2547AACC-9476-4FCE-8D97-D5A944D5FBDF}">
      <dgm:prSet/>
      <dgm:spPr/>
      <dgm:t>
        <a:bodyPr/>
        <a:lstStyle/>
        <a:p>
          <a:endParaRPr lang="ca-ES" sz="2400"/>
        </a:p>
      </dgm:t>
    </dgm:pt>
    <dgm:pt modelId="{252FB3CE-0764-49B8-9FCE-80962011B2CA}" type="sibTrans" cxnId="{2547AACC-9476-4FCE-8D97-D5A944D5FBDF}">
      <dgm:prSet/>
      <dgm:spPr/>
      <dgm:t>
        <a:bodyPr/>
        <a:lstStyle/>
        <a:p>
          <a:endParaRPr lang="ca-ES" sz="2400"/>
        </a:p>
      </dgm:t>
    </dgm:pt>
    <dgm:pt modelId="{32DF01DE-088A-476B-A63C-DB4ED45236A9}">
      <dgm:prSet custT="1"/>
      <dgm:spPr/>
      <dgm:t>
        <a:bodyPr/>
        <a:lstStyle/>
        <a:p>
          <a:pPr rtl="0"/>
          <a:r>
            <a:rPr lang="ca-ES" sz="2400" dirty="0" smtClean="0"/>
            <a:t>Horari d’atenció a les famílies</a:t>
          </a:r>
          <a:r>
            <a:rPr lang="ca-ES" sz="2400" dirty="0" smtClean="0"/>
            <a:t>:</a:t>
          </a:r>
          <a:endParaRPr lang="ca-ES" sz="2400" dirty="0"/>
        </a:p>
      </dgm:t>
    </dgm:pt>
    <dgm:pt modelId="{7076A208-E571-45E8-A551-AE0B37009B97}" type="parTrans" cxnId="{E41CC892-76BE-480D-A239-BFFB6CBDB7B4}">
      <dgm:prSet/>
      <dgm:spPr/>
      <dgm:t>
        <a:bodyPr/>
        <a:lstStyle/>
        <a:p>
          <a:endParaRPr lang="ca-ES" sz="2400"/>
        </a:p>
      </dgm:t>
    </dgm:pt>
    <dgm:pt modelId="{8B396764-85E7-42B1-925E-CEE17587DF89}" type="sibTrans" cxnId="{E41CC892-76BE-480D-A239-BFFB6CBDB7B4}">
      <dgm:prSet/>
      <dgm:spPr/>
      <dgm:t>
        <a:bodyPr/>
        <a:lstStyle/>
        <a:p>
          <a:endParaRPr lang="ca-ES" sz="2400"/>
        </a:p>
      </dgm:t>
    </dgm:pt>
    <dgm:pt modelId="{80CB61BD-7809-44B5-821A-2253F2CA0AB4}" type="pres">
      <dgm:prSet presAssocID="{6CC9BA57-9ED9-4993-B3D4-E4B3E8DC34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55372B48-955F-4828-BC23-94A7FF7F9BBE}" type="pres">
      <dgm:prSet presAssocID="{8ADD57B6-16E4-4C45-BF83-E7AE51A64BB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DDB24BC-52AA-4BA1-9020-5388E51F1DFD}" type="pres">
      <dgm:prSet presAssocID="{96B25FCD-FC6C-446F-9451-F8211860A6DA}" presName="spacer" presStyleCnt="0"/>
      <dgm:spPr/>
    </dgm:pt>
    <dgm:pt modelId="{908A8C16-D98A-4985-881B-5BDCE919EC17}" type="pres">
      <dgm:prSet presAssocID="{56781CFF-9294-4A5A-B85D-4B11AD3922C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FE0B7B3-04FD-4FEB-910C-C313E12C4C98}" type="pres">
      <dgm:prSet presAssocID="{C4A7B4D3-901E-4CB8-9B34-B903C8872D7A}" presName="spacer" presStyleCnt="0"/>
      <dgm:spPr/>
    </dgm:pt>
    <dgm:pt modelId="{AC76BCEB-F73F-48B5-9CB7-4A2C1644CBA9}" type="pres">
      <dgm:prSet presAssocID="{48453F81-D911-40B9-992D-B70DA36450B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E64AA92-C92F-4D37-8C37-7B8FE9F4F187}" type="pres">
      <dgm:prSet presAssocID="{252FB3CE-0764-49B8-9FCE-80962011B2CA}" presName="spacer" presStyleCnt="0"/>
      <dgm:spPr/>
    </dgm:pt>
    <dgm:pt modelId="{0B67895D-72FB-4FBF-A180-D16421FA3633}" type="pres">
      <dgm:prSet presAssocID="{32DF01DE-088A-476B-A63C-DB4ED45236A9}" presName="parentText" presStyleLbl="node1" presStyleIdx="3" presStyleCnt="4" custLinFactNeighborX="1001" custLinFactNeighborY="-28455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A063BD6E-69F9-48D6-B0FE-5B740417A4FD}" type="presOf" srcId="{56781CFF-9294-4A5A-B85D-4B11AD3922CD}" destId="{908A8C16-D98A-4985-881B-5BDCE919EC17}" srcOrd="0" destOrd="0" presId="urn:microsoft.com/office/officeart/2005/8/layout/vList2"/>
    <dgm:cxn modelId="{42FBB1E8-69E2-40F0-9999-8E43F3598705}" type="presOf" srcId="{48453F81-D911-40B9-992D-B70DA36450B8}" destId="{AC76BCEB-F73F-48B5-9CB7-4A2C1644CBA9}" srcOrd="0" destOrd="0" presId="urn:microsoft.com/office/officeart/2005/8/layout/vList2"/>
    <dgm:cxn modelId="{E41CC892-76BE-480D-A239-BFFB6CBDB7B4}" srcId="{6CC9BA57-9ED9-4993-B3D4-E4B3E8DC3425}" destId="{32DF01DE-088A-476B-A63C-DB4ED45236A9}" srcOrd="3" destOrd="0" parTransId="{7076A208-E571-45E8-A551-AE0B37009B97}" sibTransId="{8B396764-85E7-42B1-925E-CEE17587DF89}"/>
    <dgm:cxn modelId="{CF9C3DB2-D357-4C99-B9A3-FFF3E572A766}" srcId="{6CC9BA57-9ED9-4993-B3D4-E4B3E8DC3425}" destId="{56781CFF-9294-4A5A-B85D-4B11AD3922CD}" srcOrd="1" destOrd="0" parTransId="{75C13C1B-09AB-46BF-AF03-CF45A82E4FAF}" sibTransId="{C4A7B4D3-901E-4CB8-9B34-B903C8872D7A}"/>
    <dgm:cxn modelId="{72FF9D07-913A-43B1-9536-63544E566C0E}" type="presOf" srcId="{8ADD57B6-16E4-4C45-BF83-E7AE51A64BBB}" destId="{55372B48-955F-4828-BC23-94A7FF7F9BBE}" srcOrd="0" destOrd="0" presId="urn:microsoft.com/office/officeart/2005/8/layout/vList2"/>
    <dgm:cxn modelId="{EF64A70D-DADD-4F89-9726-C133F0F1AF29}" type="presOf" srcId="{6CC9BA57-9ED9-4993-B3D4-E4B3E8DC3425}" destId="{80CB61BD-7809-44B5-821A-2253F2CA0AB4}" srcOrd="0" destOrd="0" presId="urn:microsoft.com/office/officeart/2005/8/layout/vList2"/>
    <dgm:cxn modelId="{2547AACC-9476-4FCE-8D97-D5A944D5FBDF}" srcId="{6CC9BA57-9ED9-4993-B3D4-E4B3E8DC3425}" destId="{48453F81-D911-40B9-992D-B70DA36450B8}" srcOrd="2" destOrd="0" parTransId="{57F9290E-87DC-491D-8696-C20AEB3FF6CF}" sibTransId="{252FB3CE-0764-49B8-9FCE-80962011B2CA}"/>
    <dgm:cxn modelId="{B1270861-A2DA-40D7-B8B3-08F534D5BE57}" type="presOf" srcId="{32DF01DE-088A-476B-A63C-DB4ED45236A9}" destId="{0B67895D-72FB-4FBF-A180-D16421FA3633}" srcOrd="0" destOrd="0" presId="urn:microsoft.com/office/officeart/2005/8/layout/vList2"/>
    <dgm:cxn modelId="{0B446766-E199-4787-A9E2-788FA5CD7335}" srcId="{6CC9BA57-9ED9-4993-B3D4-E4B3E8DC3425}" destId="{8ADD57B6-16E4-4C45-BF83-E7AE51A64BBB}" srcOrd="0" destOrd="0" parTransId="{2CFE7350-1819-4388-8278-E8F2262C3397}" sibTransId="{96B25FCD-FC6C-446F-9451-F8211860A6DA}"/>
    <dgm:cxn modelId="{9AF8F476-CEC6-412B-A8C5-1E2D34CB2ADD}" type="presParOf" srcId="{80CB61BD-7809-44B5-821A-2253F2CA0AB4}" destId="{55372B48-955F-4828-BC23-94A7FF7F9BBE}" srcOrd="0" destOrd="0" presId="urn:microsoft.com/office/officeart/2005/8/layout/vList2"/>
    <dgm:cxn modelId="{3BC54FB2-CE17-4B97-856D-D68BD43CA971}" type="presParOf" srcId="{80CB61BD-7809-44B5-821A-2253F2CA0AB4}" destId="{5DDB24BC-52AA-4BA1-9020-5388E51F1DFD}" srcOrd="1" destOrd="0" presId="urn:microsoft.com/office/officeart/2005/8/layout/vList2"/>
    <dgm:cxn modelId="{E662068C-9647-48A2-9CB6-64005103DD4E}" type="presParOf" srcId="{80CB61BD-7809-44B5-821A-2253F2CA0AB4}" destId="{908A8C16-D98A-4985-881B-5BDCE919EC17}" srcOrd="2" destOrd="0" presId="urn:microsoft.com/office/officeart/2005/8/layout/vList2"/>
    <dgm:cxn modelId="{7F6DFEB4-E1E6-47E3-AF7E-34650AFAC0CE}" type="presParOf" srcId="{80CB61BD-7809-44B5-821A-2253F2CA0AB4}" destId="{4FE0B7B3-04FD-4FEB-910C-C313E12C4C98}" srcOrd="3" destOrd="0" presId="urn:microsoft.com/office/officeart/2005/8/layout/vList2"/>
    <dgm:cxn modelId="{1EED990B-FE5B-4CCD-AC1E-E8025C34A47D}" type="presParOf" srcId="{80CB61BD-7809-44B5-821A-2253F2CA0AB4}" destId="{AC76BCEB-F73F-48B5-9CB7-4A2C1644CBA9}" srcOrd="4" destOrd="0" presId="urn:microsoft.com/office/officeart/2005/8/layout/vList2"/>
    <dgm:cxn modelId="{7DF425F7-BAE6-423A-90B1-AFB6D7CD4E0C}" type="presParOf" srcId="{80CB61BD-7809-44B5-821A-2253F2CA0AB4}" destId="{BE64AA92-C92F-4D37-8C37-7B8FE9F4F187}" srcOrd="5" destOrd="0" presId="urn:microsoft.com/office/officeart/2005/8/layout/vList2"/>
    <dgm:cxn modelId="{21A6FFA1-4149-429A-A47D-60FCBCCD471E}" type="presParOf" srcId="{80CB61BD-7809-44B5-821A-2253F2CA0AB4}" destId="{0B67895D-72FB-4FBF-A180-D16421FA363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94E5395-C288-4B1D-A9CE-800C8E8E01FF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a-ES"/>
        </a:p>
      </dgm:t>
    </dgm:pt>
    <dgm:pt modelId="{24A456D3-9315-4687-A6CF-5042F3350436}">
      <dgm:prSet custT="1"/>
      <dgm:spPr/>
      <dgm:t>
        <a:bodyPr/>
        <a:lstStyle/>
        <a:p>
          <a:pPr rtl="0"/>
          <a:r>
            <a:rPr lang="ca-ES" sz="2400" dirty="0" smtClean="0"/>
            <a:t>Menjador. Els/Les alumnes de segon d’ESO baixen a dinar al segon torn, a les 14, 10h.  </a:t>
          </a:r>
          <a:endParaRPr lang="ca-ES" sz="2400" dirty="0"/>
        </a:p>
      </dgm:t>
    </dgm:pt>
    <dgm:pt modelId="{B7A9415F-A427-47FB-9B9D-2E4B00AC74FA}" type="parTrans" cxnId="{8109E4C8-A0BA-44D4-8F43-CF41A5AE69B8}">
      <dgm:prSet/>
      <dgm:spPr/>
      <dgm:t>
        <a:bodyPr/>
        <a:lstStyle/>
        <a:p>
          <a:endParaRPr lang="ca-ES" sz="2400"/>
        </a:p>
      </dgm:t>
    </dgm:pt>
    <dgm:pt modelId="{4664F4D7-7A95-45B2-96F9-793B50103F92}" type="sibTrans" cxnId="{8109E4C8-A0BA-44D4-8F43-CF41A5AE69B8}">
      <dgm:prSet/>
      <dgm:spPr/>
      <dgm:t>
        <a:bodyPr/>
        <a:lstStyle/>
        <a:p>
          <a:endParaRPr lang="ca-ES" sz="2400"/>
        </a:p>
      </dgm:t>
    </dgm:pt>
    <dgm:pt modelId="{C5B69019-911B-46FE-A7C0-AA6829FC5187}">
      <dgm:prSet custT="1"/>
      <dgm:spPr/>
      <dgm:t>
        <a:bodyPr/>
        <a:lstStyle/>
        <a:p>
          <a:pPr rtl="0"/>
          <a:r>
            <a:rPr lang="ca-ES" sz="2400" smtClean="0"/>
            <a:t>Biblioteca a la seva disposició per fer treballs o estudiar. Horari de 9-19h.  Té servei de préstec.</a:t>
          </a:r>
          <a:endParaRPr lang="ca-ES" sz="2400"/>
        </a:p>
      </dgm:t>
    </dgm:pt>
    <dgm:pt modelId="{3E9A5B5F-F079-45F4-9F3A-2CCB0D31B891}" type="parTrans" cxnId="{D0AD83D8-9CDA-47CB-8079-B97CD6DECB37}">
      <dgm:prSet/>
      <dgm:spPr/>
      <dgm:t>
        <a:bodyPr/>
        <a:lstStyle/>
        <a:p>
          <a:endParaRPr lang="ca-ES" sz="2400"/>
        </a:p>
      </dgm:t>
    </dgm:pt>
    <dgm:pt modelId="{31D7C473-8649-4D9D-AF2A-2AF55567FAD4}" type="sibTrans" cxnId="{D0AD83D8-9CDA-47CB-8079-B97CD6DECB37}">
      <dgm:prSet/>
      <dgm:spPr/>
      <dgm:t>
        <a:bodyPr/>
        <a:lstStyle/>
        <a:p>
          <a:endParaRPr lang="ca-ES" sz="2400"/>
        </a:p>
      </dgm:t>
    </dgm:pt>
    <dgm:pt modelId="{686AE51B-2910-4690-A1FF-CBEE8BFB4EBC}">
      <dgm:prSet custT="1"/>
      <dgm:spPr/>
      <dgm:t>
        <a:bodyPr/>
        <a:lstStyle/>
        <a:p>
          <a:pPr rtl="0"/>
          <a:r>
            <a:rPr lang="ca-ES" sz="2400" dirty="0" smtClean="0"/>
            <a:t>Durant l’horari de menjador només la poden utilitzar els alumnes que es queden a dinar a l’escola.</a:t>
          </a:r>
          <a:endParaRPr lang="ca-ES" sz="2400" dirty="0"/>
        </a:p>
      </dgm:t>
    </dgm:pt>
    <dgm:pt modelId="{E56F305D-1149-49A3-B4D7-F19BB82811C7}" type="parTrans" cxnId="{282A6E31-5197-4761-A18C-53F6B8E5DB02}">
      <dgm:prSet/>
      <dgm:spPr/>
      <dgm:t>
        <a:bodyPr/>
        <a:lstStyle/>
        <a:p>
          <a:endParaRPr lang="ca-ES" sz="2400"/>
        </a:p>
      </dgm:t>
    </dgm:pt>
    <dgm:pt modelId="{5947D262-8BC5-4350-ADBD-C20D9F786D08}" type="sibTrans" cxnId="{282A6E31-5197-4761-A18C-53F6B8E5DB02}">
      <dgm:prSet/>
      <dgm:spPr/>
      <dgm:t>
        <a:bodyPr/>
        <a:lstStyle/>
        <a:p>
          <a:endParaRPr lang="ca-ES" sz="2400"/>
        </a:p>
      </dgm:t>
    </dgm:pt>
    <dgm:pt modelId="{3C874BD0-BB99-4380-8E0C-D697553EE8A1}">
      <dgm:prSet custT="1"/>
      <dgm:spPr/>
      <dgm:t>
        <a:bodyPr/>
        <a:lstStyle/>
        <a:p>
          <a:pPr rtl="0"/>
          <a:r>
            <a:rPr lang="ca-ES" sz="2400" smtClean="0"/>
            <a:t>Les sortides són de caràcter curricular i per tant obligatòries.</a:t>
          </a:r>
          <a:endParaRPr lang="ca-ES" sz="2400"/>
        </a:p>
      </dgm:t>
    </dgm:pt>
    <dgm:pt modelId="{7407AF72-4149-48D2-BE1B-7DB69FCCFDA2}" type="parTrans" cxnId="{8F140A36-0609-477B-B3A9-8A27733E8F4F}">
      <dgm:prSet/>
      <dgm:spPr/>
      <dgm:t>
        <a:bodyPr/>
        <a:lstStyle/>
        <a:p>
          <a:endParaRPr lang="ca-ES" sz="2400"/>
        </a:p>
      </dgm:t>
    </dgm:pt>
    <dgm:pt modelId="{B7EE6639-31B6-4F33-85E1-C71E388714A4}" type="sibTrans" cxnId="{8F140A36-0609-477B-B3A9-8A27733E8F4F}">
      <dgm:prSet/>
      <dgm:spPr/>
      <dgm:t>
        <a:bodyPr/>
        <a:lstStyle/>
        <a:p>
          <a:endParaRPr lang="ca-ES" sz="2400"/>
        </a:p>
      </dgm:t>
    </dgm:pt>
    <dgm:pt modelId="{105377AD-E6B0-4ABA-B1AC-65008B21C841}" type="pres">
      <dgm:prSet presAssocID="{F94E5395-C288-4B1D-A9CE-800C8E8E01F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F2A49DD3-4E51-47A1-95BC-07EE435A090A}" type="pres">
      <dgm:prSet presAssocID="{24A456D3-9315-4687-A6CF-5042F335043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498BD1C-E9B7-4A4D-BAAD-D1F367019C94}" type="pres">
      <dgm:prSet presAssocID="{4664F4D7-7A95-45B2-96F9-793B50103F92}" presName="sibTrans" presStyleCnt="0"/>
      <dgm:spPr/>
    </dgm:pt>
    <dgm:pt modelId="{DB9B7491-F1A4-4A99-9EDF-F05F052A867C}" type="pres">
      <dgm:prSet presAssocID="{C5B69019-911B-46FE-A7C0-AA6829FC518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5122B34-726B-43A9-99AD-A31333DEB271}" type="pres">
      <dgm:prSet presAssocID="{31D7C473-8649-4D9D-AF2A-2AF55567FAD4}" presName="sibTrans" presStyleCnt="0"/>
      <dgm:spPr/>
    </dgm:pt>
    <dgm:pt modelId="{D2EB3C10-4501-406B-8DD1-E61A7C2241F1}" type="pres">
      <dgm:prSet presAssocID="{686AE51B-2910-4690-A1FF-CBEE8BFB4EBC}" presName="node" presStyleLbl="node1" presStyleIdx="2" presStyleCnt="4" custLinFactNeighborY="103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76CDA181-9684-4A6E-99FE-735606313958}" type="pres">
      <dgm:prSet presAssocID="{5947D262-8BC5-4350-ADBD-C20D9F786D08}" presName="sibTrans" presStyleCnt="0"/>
      <dgm:spPr/>
    </dgm:pt>
    <dgm:pt modelId="{13AD65F5-32FD-4B60-AACA-8C5DB1D5D1AB}" type="pres">
      <dgm:prSet presAssocID="{3C874BD0-BB99-4380-8E0C-D697553EE8A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8F140A36-0609-477B-B3A9-8A27733E8F4F}" srcId="{F94E5395-C288-4B1D-A9CE-800C8E8E01FF}" destId="{3C874BD0-BB99-4380-8E0C-D697553EE8A1}" srcOrd="3" destOrd="0" parTransId="{7407AF72-4149-48D2-BE1B-7DB69FCCFDA2}" sibTransId="{B7EE6639-31B6-4F33-85E1-C71E388714A4}"/>
    <dgm:cxn modelId="{45F5BD36-D32E-4108-BCA0-C982468C572E}" type="presOf" srcId="{3C874BD0-BB99-4380-8E0C-D697553EE8A1}" destId="{13AD65F5-32FD-4B60-AACA-8C5DB1D5D1AB}" srcOrd="0" destOrd="0" presId="urn:microsoft.com/office/officeart/2005/8/layout/default"/>
    <dgm:cxn modelId="{8109E4C8-A0BA-44D4-8F43-CF41A5AE69B8}" srcId="{F94E5395-C288-4B1D-A9CE-800C8E8E01FF}" destId="{24A456D3-9315-4687-A6CF-5042F3350436}" srcOrd="0" destOrd="0" parTransId="{B7A9415F-A427-47FB-9B9D-2E4B00AC74FA}" sibTransId="{4664F4D7-7A95-45B2-96F9-793B50103F92}"/>
    <dgm:cxn modelId="{6FE2B183-28EF-4DE1-8C8C-377593BDB9AB}" type="presOf" srcId="{F94E5395-C288-4B1D-A9CE-800C8E8E01FF}" destId="{105377AD-E6B0-4ABA-B1AC-65008B21C841}" srcOrd="0" destOrd="0" presId="urn:microsoft.com/office/officeart/2005/8/layout/default"/>
    <dgm:cxn modelId="{5EEB719F-A0C3-44F9-82D3-67F5913041AE}" type="presOf" srcId="{C5B69019-911B-46FE-A7C0-AA6829FC5187}" destId="{DB9B7491-F1A4-4A99-9EDF-F05F052A867C}" srcOrd="0" destOrd="0" presId="urn:microsoft.com/office/officeart/2005/8/layout/default"/>
    <dgm:cxn modelId="{D0AD83D8-9CDA-47CB-8079-B97CD6DECB37}" srcId="{F94E5395-C288-4B1D-A9CE-800C8E8E01FF}" destId="{C5B69019-911B-46FE-A7C0-AA6829FC5187}" srcOrd="1" destOrd="0" parTransId="{3E9A5B5F-F079-45F4-9F3A-2CCB0D31B891}" sibTransId="{31D7C473-8649-4D9D-AF2A-2AF55567FAD4}"/>
    <dgm:cxn modelId="{EDD68BDA-1F6F-4321-AF2D-2CAF21B905E4}" type="presOf" srcId="{686AE51B-2910-4690-A1FF-CBEE8BFB4EBC}" destId="{D2EB3C10-4501-406B-8DD1-E61A7C2241F1}" srcOrd="0" destOrd="0" presId="urn:microsoft.com/office/officeart/2005/8/layout/default"/>
    <dgm:cxn modelId="{282A6E31-5197-4761-A18C-53F6B8E5DB02}" srcId="{F94E5395-C288-4B1D-A9CE-800C8E8E01FF}" destId="{686AE51B-2910-4690-A1FF-CBEE8BFB4EBC}" srcOrd="2" destOrd="0" parTransId="{E56F305D-1149-49A3-B4D7-F19BB82811C7}" sibTransId="{5947D262-8BC5-4350-ADBD-C20D9F786D08}"/>
    <dgm:cxn modelId="{3BFA21AF-7D7F-4629-9C87-035A5789FC16}" type="presOf" srcId="{24A456D3-9315-4687-A6CF-5042F3350436}" destId="{F2A49DD3-4E51-47A1-95BC-07EE435A090A}" srcOrd="0" destOrd="0" presId="urn:microsoft.com/office/officeart/2005/8/layout/default"/>
    <dgm:cxn modelId="{0FF6F518-F28E-4D20-962B-A7C683403F33}" type="presParOf" srcId="{105377AD-E6B0-4ABA-B1AC-65008B21C841}" destId="{F2A49DD3-4E51-47A1-95BC-07EE435A090A}" srcOrd="0" destOrd="0" presId="urn:microsoft.com/office/officeart/2005/8/layout/default"/>
    <dgm:cxn modelId="{47E4D935-43F5-4B39-BBA8-ED7842600E61}" type="presParOf" srcId="{105377AD-E6B0-4ABA-B1AC-65008B21C841}" destId="{D498BD1C-E9B7-4A4D-BAAD-D1F367019C94}" srcOrd="1" destOrd="0" presId="urn:microsoft.com/office/officeart/2005/8/layout/default"/>
    <dgm:cxn modelId="{F9D571FB-DED6-4644-9F2B-9562C71B7100}" type="presParOf" srcId="{105377AD-E6B0-4ABA-B1AC-65008B21C841}" destId="{DB9B7491-F1A4-4A99-9EDF-F05F052A867C}" srcOrd="2" destOrd="0" presId="urn:microsoft.com/office/officeart/2005/8/layout/default"/>
    <dgm:cxn modelId="{991D651E-4C0E-4287-9A71-18CAA72E2AC1}" type="presParOf" srcId="{105377AD-E6B0-4ABA-B1AC-65008B21C841}" destId="{55122B34-726B-43A9-99AD-A31333DEB271}" srcOrd="3" destOrd="0" presId="urn:microsoft.com/office/officeart/2005/8/layout/default"/>
    <dgm:cxn modelId="{721B6800-503C-46F4-9B29-AB047BD798F1}" type="presParOf" srcId="{105377AD-E6B0-4ABA-B1AC-65008B21C841}" destId="{D2EB3C10-4501-406B-8DD1-E61A7C2241F1}" srcOrd="4" destOrd="0" presId="urn:microsoft.com/office/officeart/2005/8/layout/default"/>
    <dgm:cxn modelId="{88AE5D78-C381-4DFE-B2DF-D05A06AFB37C}" type="presParOf" srcId="{105377AD-E6B0-4ABA-B1AC-65008B21C841}" destId="{76CDA181-9684-4A6E-99FE-735606313958}" srcOrd="5" destOrd="0" presId="urn:microsoft.com/office/officeart/2005/8/layout/default"/>
    <dgm:cxn modelId="{E4DBA090-FF82-4B9D-9ED2-FB8A3CC0AB2B}" type="presParOf" srcId="{105377AD-E6B0-4ABA-B1AC-65008B21C841}" destId="{13AD65F5-32FD-4B60-AACA-8C5DB1D5D1A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49D47D-1E40-41C0-8927-7D5DAB8DEBBD}" type="doc">
      <dgm:prSet loTypeId="urn:microsoft.com/office/officeart/2005/8/layout/process4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1CAD716F-E43D-487B-8DD4-D7619528F05A}">
      <dgm:prSet custT="1"/>
      <dgm:spPr/>
      <dgm:t>
        <a:bodyPr/>
        <a:lstStyle/>
        <a:p>
          <a:pPr rtl="0"/>
          <a:r>
            <a:rPr lang="ca-ES" sz="2400" dirty="0" smtClean="0"/>
            <a:t>Fi 1r quadrimestre: 29 de gener</a:t>
          </a:r>
          <a:endParaRPr lang="ca-ES" sz="2400" dirty="0"/>
        </a:p>
      </dgm:t>
    </dgm:pt>
    <dgm:pt modelId="{E2FA3517-CDD7-4FE9-B979-BA98F264B784}" type="parTrans" cxnId="{DB1EC25C-EB78-4777-95A0-12C982917898}">
      <dgm:prSet/>
      <dgm:spPr/>
      <dgm:t>
        <a:bodyPr/>
        <a:lstStyle/>
        <a:p>
          <a:endParaRPr lang="ca-ES" sz="2400"/>
        </a:p>
      </dgm:t>
    </dgm:pt>
    <dgm:pt modelId="{59DC3E5F-9374-4345-8DE4-EA5A7E3C4028}" type="sibTrans" cxnId="{DB1EC25C-EB78-4777-95A0-12C982917898}">
      <dgm:prSet/>
      <dgm:spPr/>
      <dgm:t>
        <a:bodyPr/>
        <a:lstStyle/>
        <a:p>
          <a:endParaRPr lang="ca-ES" sz="2400"/>
        </a:p>
      </dgm:t>
    </dgm:pt>
    <dgm:pt modelId="{377F4979-ABF0-46C0-981B-D1FF4231B035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ca-ES" sz="2400" dirty="0" smtClean="0"/>
            <a:t>2a avaluació: 4 de març</a:t>
          </a:r>
          <a:endParaRPr lang="ca-ES" sz="2400" dirty="0"/>
        </a:p>
      </dgm:t>
    </dgm:pt>
    <dgm:pt modelId="{74A0A4FF-F5DF-4012-8411-5DB4359015C1}" type="parTrans" cxnId="{3008A3B4-5348-4D13-B813-852D902FABC4}">
      <dgm:prSet/>
      <dgm:spPr/>
      <dgm:t>
        <a:bodyPr/>
        <a:lstStyle/>
        <a:p>
          <a:endParaRPr lang="ca-ES" sz="2400"/>
        </a:p>
      </dgm:t>
    </dgm:pt>
    <dgm:pt modelId="{DCE815A5-0286-4F42-A719-79EE956BCD95}" type="sibTrans" cxnId="{3008A3B4-5348-4D13-B813-852D902FABC4}">
      <dgm:prSet/>
      <dgm:spPr/>
      <dgm:t>
        <a:bodyPr/>
        <a:lstStyle/>
        <a:p>
          <a:endParaRPr lang="ca-ES" sz="2400"/>
        </a:p>
      </dgm:t>
    </dgm:pt>
    <dgm:pt modelId="{B12F9DFC-20FA-4263-A776-793953BD5B6F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ca-ES" sz="2400" dirty="0" smtClean="0"/>
            <a:t>3a avaluació: 3 de juny</a:t>
          </a:r>
          <a:endParaRPr lang="ca-ES" sz="2400" dirty="0"/>
        </a:p>
      </dgm:t>
    </dgm:pt>
    <dgm:pt modelId="{CEC895F0-602C-4BB5-B36F-A50A9F00A263}" type="parTrans" cxnId="{297B6B34-6E33-4952-AD26-B73DB3B3EF23}">
      <dgm:prSet/>
      <dgm:spPr/>
      <dgm:t>
        <a:bodyPr/>
        <a:lstStyle/>
        <a:p>
          <a:endParaRPr lang="ca-ES" sz="2400"/>
        </a:p>
      </dgm:t>
    </dgm:pt>
    <dgm:pt modelId="{65BC85C7-4673-4498-A360-BB0128790BCC}" type="sibTrans" cxnId="{297B6B34-6E33-4952-AD26-B73DB3B3EF23}">
      <dgm:prSet/>
      <dgm:spPr/>
      <dgm:t>
        <a:bodyPr/>
        <a:lstStyle/>
        <a:p>
          <a:endParaRPr lang="ca-ES" sz="2400"/>
        </a:p>
      </dgm:t>
    </dgm:pt>
    <dgm:pt modelId="{B578465A-5890-410B-895A-604F06C84945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ca-ES" sz="2400" dirty="0" smtClean="0"/>
            <a:t>Recuperació ordinària: del 13 al 17 de juny</a:t>
          </a:r>
          <a:endParaRPr lang="ca-ES" sz="2400" dirty="0"/>
        </a:p>
      </dgm:t>
    </dgm:pt>
    <dgm:pt modelId="{B99F1EA4-5232-4092-B97F-A75FEC736390}" type="parTrans" cxnId="{C1D21284-3426-4E72-84D1-E3A78C67FDF6}">
      <dgm:prSet/>
      <dgm:spPr/>
      <dgm:t>
        <a:bodyPr/>
        <a:lstStyle/>
        <a:p>
          <a:endParaRPr lang="ca-ES" sz="2400"/>
        </a:p>
      </dgm:t>
    </dgm:pt>
    <dgm:pt modelId="{62956D31-EF83-4E27-8827-658FC60D17EB}" type="sibTrans" cxnId="{C1D21284-3426-4E72-84D1-E3A78C67FDF6}">
      <dgm:prSet/>
      <dgm:spPr/>
      <dgm:t>
        <a:bodyPr/>
        <a:lstStyle/>
        <a:p>
          <a:endParaRPr lang="ca-ES" sz="2400"/>
        </a:p>
      </dgm:t>
    </dgm:pt>
    <dgm:pt modelId="{A04D30ED-4096-4643-BCBF-50C32D47CEC7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ca-ES" sz="2400" dirty="0" smtClean="0"/>
            <a:t>Recuperació extraordinària: 2 i 5 de setembre</a:t>
          </a:r>
          <a:endParaRPr lang="ca-ES" sz="2400" dirty="0"/>
        </a:p>
      </dgm:t>
    </dgm:pt>
    <dgm:pt modelId="{DD194872-E0F1-4D55-A8B9-DB4D591445EF}" type="parTrans" cxnId="{B08DB9D1-0536-4ADE-9933-1A9F99DDE7FB}">
      <dgm:prSet/>
      <dgm:spPr/>
      <dgm:t>
        <a:bodyPr/>
        <a:lstStyle/>
        <a:p>
          <a:endParaRPr lang="ca-ES" sz="2400"/>
        </a:p>
      </dgm:t>
    </dgm:pt>
    <dgm:pt modelId="{2E3A7D98-603E-47E6-813C-72681810D59A}" type="sibTrans" cxnId="{B08DB9D1-0536-4ADE-9933-1A9F99DDE7FB}">
      <dgm:prSet/>
      <dgm:spPr/>
      <dgm:t>
        <a:bodyPr/>
        <a:lstStyle/>
        <a:p>
          <a:endParaRPr lang="ca-ES" sz="2400"/>
        </a:p>
      </dgm:t>
    </dgm:pt>
    <dgm:pt modelId="{B3466FFB-80F4-42DE-9398-A383EA63F9F9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ca-ES" sz="2400" dirty="0" smtClean="0"/>
            <a:t>1a avaluació: 27 de novembre</a:t>
          </a:r>
          <a:endParaRPr lang="ca-ES" sz="2400" dirty="0"/>
        </a:p>
      </dgm:t>
    </dgm:pt>
    <dgm:pt modelId="{C0C3E5D3-9709-403D-90B0-706EC6350ACA}" type="parTrans" cxnId="{9692067D-5D65-4098-BA7B-8805733129FF}">
      <dgm:prSet/>
      <dgm:spPr/>
      <dgm:t>
        <a:bodyPr/>
        <a:lstStyle/>
        <a:p>
          <a:endParaRPr lang="ca-ES" sz="2400"/>
        </a:p>
      </dgm:t>
    </dgm:pt>
    <dgm:pt modelId="{FB430DB8-0AE4-4CDD-A475-AD0539D68568}" type="sibTrans" cxnId="{9692067D-5D65-4098-BA7B-8805733129FF}">
      <dgm:prSet/>
      <dgm:spPr/>
      <dgm:t>
        <a:bodyPr/>
        <a:lstStyle/>
        <a:p>
          <a:endParaRPr lang="ca-ES" sz="2400"/>
        </a:p>
      </dgm:t>
    </dgm:pt>
    <dgm:pt modelId="{383EBC9A-6599-4B7C-AFD7-AEDBD90E4918}" type="pres">
      <dgm:prSet presAssocID="{ED49D47D-1E40-41C0-8927-7D5DAB8DEB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C93A47DE-7F0E-41B5-9B6F-437952FA3A68}" type="pres">
      <dgm:prSet presAssocID="{A04D30ED-4096-4643-BCBF-50C32D47CEC7}" presName="boxAndChildren" presStyleCnt="0"/>
      <dgm:spPr/>
    </dgm:pt>
    <dgm:pt modelId="{C2ECD030-9805-4636-92AA-66522A139D19}" type="pres">
      <dgm:prSet presAssocID="{A04D30ED-4096-4643-BCBF-50C32D47CEC7}" presName="parentTextBox" presStyleLbl="node1" presStyleIdx="0" presStyleCnt="6"/>
      <dgm:spPr/>
      <dgm:t>
        <a:bodyPr/>
        <a:lstStyle/>
        <a:p>
          <a:endParaRPr lang="ca-ES"/>
        </a:p>
      </dgm:t>
    </dgm:pt>
    <dgm:pt modelId="{9B6783B7-ADA5-4977-A49D-6F8D6B01A957}" type="pres">
      <dgm:prSet presAssocID="{62956D31-EF83-4E27-8827-658FC60D17EB}" presName="sp" presStyleCnt="0"/>
      <dgm:spPr/>
    </dgm:pt>
    <dgm:pt modelId="{3ABAF403-38F3-4747-9AB9-03FC8E30F687}" type="pres">
      <dgm:prSet presAssocID="{B578465A-5890-410B-895A-604F06C84945}" presName="arrowAndChildren" presStyleCnt="0"/>
      <dgm:spPr/>
    </dgm:pt>
    <dgm:pt modelId="{D5DB823C-BCF2-405A-8356-F386F1C29B18}" type="pres">
      <dgm:prSet presAssocID="{B578465A-5890-410B-895A-604F06C84945}" presName="parentTextArrow" presStyleLbl="node1" presStyleIdx="1" presStyleCnt="6"/>
      <dgm:spPr/>
      <dgm:t>
        <a:bodyPr/>
        <a:lstStyle/>
        <a:p>
          <a:endParaRPr lang="ca-ES"/>
        </a:p>
      </dgm:t>
    </dgm:pt>
    <dgm:pt modelId="{CEB500A3-3880-429E-8C5F-69B3E6E6E8AF}" type="pres">
      <dgm:prSet presAssocID="{65BC85C7-4673-4498-A360-BB0128790BCC}" presName="sp" presStyleCnt="0"/>
      <dgm:spPr/>
    </dgm:pt>
    <dgm:pt modelId="{3044FB3A-81BD-42AD-ABEF-5829AC019C88}" type="pres">
      <dgm:prSet presAssocID="{B12F9DFC-20FA-4263-A776-793953BD5B6F}" presName="arrowAndChildren" presStyleCnt="0"/>
      <dgm:spPr/>
    </dgm:pt>
    <dgm:pt modelId="{AEDBCD5E-A561-496E-B786-95531A8889D2}" type="pres">
      <dgm:prSet presAssocID="{B12F9DFC-20FA-4263-A776-793953BD5B6F}" presName="parentTextArrow" presStyleLbl="node1" presStyleIdx="2" presStyleCnt="6"/>
      <dgm:spPr/>
      <dgm:t>
        <a:bodyPr/>
        <a:lstStyle/>
        <a:p>
          <a:endParaRPr lang="ca-ES"/>
        </a:p>
      </dgm:t>
    </dgm:pt>
    <dgm:pt modelId="{C97B8EC0-2500-4568-A78D-3E2C934704AA}" type="pres">
      <dgm:prSet presAssocID="{DCE815A5-0286-4F42-A719-79EE956BCD95}" presName="sp" presStyleCnt="0"/>
      <dgm:spPr/>
    </dgm:pt>
    <dgm:pt modelId="{C8D07A34-6D39-4016-BA0F-098E750D81C4}" type="pres">
      <dgm:prSet presAssocID="{377F4979-ABF0-46C0-981B-D1FF4231B035}" presName="arrowAndChildren" presStyleCnt="0"/>
      <dgm:spPr/>
    </dgm:pt>
    <dgm:pt modelId="{680C6F00-FFA7-4A7A-B32A-9650F227FA8A}" type="pres">
      <dgm:prSet presAssocID="{377F4979-ABF0-46C0-981B-D1FF4231B035}" presName="parentTextArrow" presStyleLbl="node1" presStyleIdx="3" presStyleCnt="6"/>
      <dgm:spPr/>
      <dgm:t>
        <a:bodyPr/>
        <a:lstStyle/>
        <a:p>
          <a:endParaRPr lang="ca-ES"/>
        </a:p>
      </dgm:t>
    </dgm:pt>
    <dgm:pt modelId="{FEC05738-154E-4119-A1C5-403CC21970DD}" type="pres">
      <dgm:prSet presAssocID="{FB430DB8-0AE4-4CDD-A475-AD0539D68568}" presName="sp" presStyleCnt="0"/>
      <dgm:spPr/>
    </dgm:pt>
    <dgm:pt modelId="{339D0417-178B-4105-947C-05E5D161580F}" type="pres">
      <dgm:prSet presAssocID="{B3466FFB-80F4-42DE-9398-A383EA63F9F9}" presName="arrowAndChildren" presStyleCnt="0"/>
      <dgm:spPr/>
    </dgm:pt>
    <dgm:pt modelId="{C684C967-7931-4C6C-B6F0-53AB5BD9D2FE}" type="pres">
      <dgm:prSet presAssocID="{B3466FFB-80F4-42DE-9398-A383EA63F9F9}" presName="parentTextArrow" presStyleLbl="node1" presStyleIdx="4" presStyleCnt="6"/>
      <dgm:spPr/>
      <dgm:t>
        <a:bodyPr/>
        <a:lstStyle/>
        <a:p>
          <a:endParaRPr lang="ca-ES"/>
        </a:p>
      </dgm:t>
    </dgm:pt>
    <dgm:pt modelId="{B15A90A7-72CD-4F14-8B34-4A6C13627068}" type="pres">
      <dgm:prSet presAssocID="{59DC3E5F-9374-4345-8DE4-EA5A7E3C4028}" presName="sp" presStyleCnt="0"/>
      <dgm:spPr/>
    </dgm:pt>
    <dgm:pt modelId="{A80B3521-A699-48F4-A08B-3412194DE5A1}" type="pres">
      <dgm:prSet presAssocID="{1CAD716F-E43D-487B-8DD4-D7619528F05A}" presName="arrowAndChildren" presStyleCnt="0"/>
      <dgm:spPr/>
    </dgm:pt>
    <dgm:pt modelId="{E6F427F9-673F-4CB8-9092-7B37B8385B15}" type="pres">
      <dgm:prSet presAssocID="{1CAD716F-E43D-487B-8DD4-D7619528F05A}" presName="parentTextArrow" presStyleLbl="node1" presStyleIdx="5" presStyleCnt="6" custLinFactNeighborY="3174"/>
      <dgm:spPr/>
      <dgm:t>
        <a:bodyPr/>
        <a:lstStyle/>
        <a:p>
          <a:endParaRPr lang="ca-ES"/>
        </a:p>
      </dgm:t>
    </dgm:pt>
  </dgm:ptLst>
  <dgm:cxnLst>
    <dgm:cxn modelId="{297B6B34-6E33-4952-AD26-B73DB3B3EF23}" srcId="{ED49D47D-1E40-41C0-8927-7D5DAB8DEBBD}" destId="{B12F9DFC-20FA-4263-A776-793953BD5B6F}" srcOrd="3" destOrd="0" parTransId="{CEC895F0-602C-4BB5-B36F-A50A9F00A263}" sibTransId="{65BC85C7-4673-4498-A360-BB0128790BCC}"/>
    <dgm:cxn modelId="{77DD2C9F-F516-4D87-9ADC-54CD7D194704}" type="presOf" srcId="{B3466FFB-80F4-42DE-9398-A383EA63F9F9}" destId="{C684C967-7931-4C6C-B6F0-53AB5BD9D2FE}" srcOrd="0" destOrd="0" presId="urn:microsoft.com/office/officeart/2005/8/layout/process4"/>
    <dgm:cxn modelId="{DB1EC25C-EB78-4777-95A0-12C982917898}" srcId="{ED49D47D-1E40-41C0-8927-7D5DAB8DEBBD}" destId="{1CAD716F-E43D-487B-8DD4-D7619528F05A}" srcOrd="0" destOrd="0" parTransId="{E2FA3517-CDD7-4FE9-B979-BA98F264B784}" sibTransId="{59DC3E5F-9374-4345-8DE4-EA5A7E3C4028}"/>
    <dgm:cxn modelId="{9692067D-5D65-4098-BA7B-8805733129FF}" srcId="{ED49D47D-1E40-41C0-8927-7D5DAB8DEBBD}" destId="{B3466FFB-80F4-42DE-9398-A383EA63F9F9}" srcOrd="1" destOrd="0" parTransId="{C0C3E5D3-9709-403D-90B0-706EC6350ACA}" sibTransId="{FB430DB8-0AE4-4CDD-A475-AD0539D68568}"/>
    <dgm:cxn modelId="{3008A3B4-5348-4D13-B813-852D902FABC4}" srcId="{ED49D47D-1E40-41C0-8927-7D5DAB8DEBBD}" destId="{377F4979-ABF0-46C0-981B-D1FF4231B035}" srcOrd="2" destOrd="0" parTransId="{74A0A4FF-F5DF-4012-8411-5DB4359015C1}" sibTransId="{DCE815A5-0286-4F42-A719-79EE956BCD95}"/>
    <dgm:cxn modelId="{E2B0BCA7-5C80-4358-895C-8411265175D7}" type="presOf" srcId="{377F4979-ABF0-46C0-981B-D1FF4231B035}" destId="{680C6F00-FFA7-4A7A-B32A-9650F227FA8A}" srcOrd="0" destOrd="0" presId="urn:microsoft.com/office/officeart/2005/8/layout/process4"/>
    <dgm:cxn modelId="{0FE8FB3C-8B19-4EC0-9256-ADD97DE92E69}" type="presOf" srcId="{1CAD716F-E43D-487B-8DD4-D7619528F05A}" destId="{E6F427F9-673F-4CB8-9092-7B37B8385B15}" srcOrd="0" destOrd="0" presId="urn:microsoft.com/office/officeart/2005/8/layout/process4"/>
    <dgm:cxn modelId="{B08DB9D1-0536-4ADE-9933-1A9F99DDE7FB}" srcId="{ED49D47D-1E40-41C0-8927-7D5DAB8DEBBD}" destId="{A04D30ED-4096-4643-BCBF-50C32D47CEC7}" srcOrd="5" destOrd="0" parTransId="{DD194872-E0F1-4D55-A8B9-DB4D591445EF}" sibTransId="{2E3A7D98-603E-47E6-813C-72681810D59A}"/>
    <dgm:cxn modelId="{0BDE058F-271B-49F4-BCB4-674308C7F799}" type="presOf" srcId="{ED49D47D-1E40-41C0-8927-7D5DAB8DEBBD}" destId="{383EBC9A-6599-4B7C-AFD7-AEDBD90E4918}" srcOrd="0" destOrd="0" presId="urn:microsoft.com/office/officeart/2005/8/layout/process4"/>
    <dgm:cxn modelId="{282F5DE0-2CE6-4E5D-B6C9-3F0F7C9CF523}" type="presOf" srcId="{B12F9DFC-20FA-4263-A776-793953BD5B6F}" destId="{AEDBCD5E-A561-496E-B786-95531A8889D2}" srcOrd="0" destOrd="0" presId="urn:microsoft.com/office/officeart/2005/8/layout/process4"/>
    <dgm:cxn modelId="{C1D21284-3426-4E72-84D1-E3A78C67FDF6}" srcId="{ED49D47D-1E40-41C0-8927-7D5DAB8DEBBD}" destId="{B578465A-5890-410B-895A-604F06C84945}" srcOrd="4" destOrd="0" parTransId="{B99F1EA4-5232-4092-B97F-A75FEC736390}" sibTransId="{62956D31-EF83-4E27-8827-658FC60D17EB}"/>
    <dgm:cxn modelId="{90CFF21D-807F-4DBE-A30E-D4C99CD2FD0E}" type="presOf" srcId="{B578465A-5890-410B-895A-604F06C84945}" destId="{D5DB823C-BCF2-405A-8356-F386F1C29B18}" srcOrd="0" destOrd="0" presId="urn:microsoft.com/office/officeart/2005/8/layout/process4"/>
    <dgm:cxn modelId="{8E82B29A-BA2D-495F-9E6E-7842613DA01E}" type="presOf" srcId="{A04D30ED-4096-4643-BCBF-50C32D47CEC7}" destId="{C2ECD030-9805-4636-92AA-66522A139D19}" srcOrd="0" destOrd="0" presId="urn:microsoft.com/office/officeart/2005/8/layout/process4"/>
    <dgm:cxn modelId="{119CD2AE-CECE-41EA-89A2-90B62F863D0F}" type="presParOf" srcId="{383EBC9A-6599-4B7C-AFD7-AEDBD90E4918}" destId="{C93A47DE-7F0E-41B5-9B6F-437952FA3A68}" srcOrd="0" destOrd="0" presId="urn:microsoft.com/office/officeart/2005/8/layout/process4"/>
    <dgm:cxn modelId="{B17507D6-E88B-4BFB-918A-3236E6CF4F64}" type="presParOf" srcId="{C93A47DE-7F0E-41B5-9B6F-437952FA3A68}" destId="{C2ECD030-9805-4636-92AA-66522A139D19}" srcOrd="0" destOrd="0" presId="urn:microsoft.com/office/officeart/2005/8/layout/process4"/>
    <dgm:cxn modelId="{BD410E0E-CF3B-4F3F-A8F0-2540C74F0A7E}" type="presParOf" srcId="{383EBC9A-6599-4B7C-AFD7-AEDBD90E4918}" destId="{9B6783B7-ADA5-4977-A49D-6F8D6B01A957}" srcOrd="1" destOrd="0" presId="urn:microsoft.com/office/officeart/2005/8/layout/process4"/>
    <dgm:cxn modelId="{62AB918A-56FC-40E5-9B57-A82124B6EFF2}" type="presParOf" srcId="{383EBC9A-6599-4B7C-AFD7-AEDBD90E4918}" destId="{3ABAF403-38F3-4747-9AB9-03FC8E30F687}" srcOrd="2" destOrd="0" presId="urn:microsoft.com/office/officeart/2005/8/layout/process4"/>
    <dgm:cxn modelId="{0EFA87C5-8082-448A-B189-7AE586E09AE1}" type="presParOf" srcId="{3ABAF403-38F3-4747-9AB9-03FC8E30F687}" destId="{D5DB823C-BCF2-405A-8356-F386F1C29B18}" srcOrd="0" destOrd="0" presId="urn:microsoft.com/office/officeart/2005/8/layout/process4"/>
    <dgm:cxn modelId="{6F223E80-4157-4DF6-826D-D64C9DE469E4}" type="presParOf" srcId="{383EBC9A-6599-4B7C-AFD7-AEDBD90E4918}" destId="{CEB500A3-3880-429E-8C5F-69B3E6E6E8AF}" srcOrd="3" destOrd="0" presId="urn:microsoft.com/office/officeart/2005/8/layout/process4"/>
    <dgm:cxn modelId="{F5496F9B-EA41-42E0-9207-97EBAC2AA697}" type="presParOf" srcId="{383EBC9A-6599-4B7C-AFD7-AEDBD90E4918}" destId="{3044FB3A-81BD-42AD-ABEF-5829AC019C88}" srcOrd="4" destOrd="0" presId="urn:microsoft.com/office/officeart/2005/8/layout/process4"/>
    <dgm:cxn modelId="{C22E3213-F472-458C-B35D-E9BCF082F7AE}" type="presParOf" srcId="{3044FB3A-81BD-42AD-ABEF-5829AC019C88}" destId="{AEDBCD5E-A561-496E-B786-95531A8889D2}" srcOrd="0" destOrd="0" presId="urn:microsoft.com/office/officeart/2005/8/layout/process4"/>
    <dgm:cxn modelId="{A6029D55-09E6-44B1-969F-2C03A67062BB}" type="presParOf" srcId="{383EBC9A-6599-4B7C-AFD7-AEDBD90E4918}" destId="{C97B8EC0-2500-4568-A78D-3E2C934704AA}" srcOrd="5" destOrd="0" presId="urn:microsoft.com/office/officeart/2005/8/layout/process4"/>
    <dgm:cxn modelId="{E9A32F7B-2022-4DA9-BAE3-E88CB3FDB3A6}" type="presParOf" srcId="{383EBC9A-6599-4B7C-AFD7-AEDBD90E4918}" destId="{C8D07A34-6D39-4016-BA0F-098E750D81C4}" srcOrd="6" destOrd="0" presId="urn:microsoft.com/office/officeart/2005/8/layout/process4"/>
    <dgm:cxn modelId="{9693EFF1-4913-451D-A483-ADB30DAAD386}" type="presParOf" srcId="{C8D07A34-6D39-4016-BA0F-098E750D81C4}" destId="{680C6F00-FFA7-4A7A-B32A-9650F227FA8A}" srcOrd="0" destOrd="0" presId="urn:microsoft.com/office/officeart/2005/8/layout/process4"/>
    <dgm:cxn modelId="{B94501BD-F5AA-4640-80EA-97D7A50542D1}" type="presParOf" srcId="{383EBC9A-6599-4B7C-AFD7-AEDBD90E4918}" destId="{FEC05738-154E-4119-A1C5-403CC21970DD}" srcOrd="7" destOrd="0" presId="urn:microsoft.com/office/officeart/2005/8/layout/process4"/>
    <dgm:cxn modelId="{8050B088-2EBA-428C-B83C-729789B83E26}" type="presParOf" srcId="{383EBC9A-6599-4B7C-AFD7-AEDBD90E4918}" destId="{339D0417-178B-4105-947C-05E5D161580F}" srcOrd="8" destOrd="0" presId="urn:microsoft.com/office/officeart/2005/8/layout/process4"/>
    <dgm:cxn modelId="{CABDBA80-9525-4F24-B944-C19B06FA90D1}" type="presParOf" srcId="{339D0417-178B-4105-947C-05E5D161580F}" destId="{C684C967-7931-4C6C-B6F0-53AB5BD9D2FE}" srcOrd="0" destOrd="0" presId="urn:microsoft.com/office/officeart/2005/8/layout/process4"/>
    <dgm:cxn modelId="{79711A17-EAB9-4E4C-847B-08A094CCCD57}" type="presParOf" srcId="{383EBC9A-6599-4B7C-AFD7-AEDBD90E4918}" destId="{B15A90A7-72CD-4F14-8B34-4A6C13627068}" srcOrd="9" destOrd="0" presId="urn:microsoft.com/office/officeart/2005/8/layout/process4"/>
    <dgm:cxn modelId="{0A63895D-7488-4025-BE6B-FF6760F0D92F}" type="presParOf" srcId="{383EBC9A-6599-4B7C-AFD7-AEDBD90E4918}" destId="{A80B3521-A699-48F4-A08B-3412194DE5A1}" srcOrd="10" destOrd="0" presId="urn:microsoft.com/office/officeart/2005/8/layout/process4"/>
    <dgm:cxn modelId="{07F481CB-A7CE-4513-B335-11E52BF9B0FE}" type="presParOf" srcId="{A80B3521-A699-48F4-A08B-3412194DE5A1}" destId="{E6F427F9-673F-4CB8-9092-7B37B8385B1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526565-640A-45DC-BBC4-1C95942B41AD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ca-ES"/>
        </a:p>
      </dgm:t>
    </dgm:pt>
    <dgm:pt modelId="{1F78E6DC-B9B6-4400-B19B-7EDCCB72B3DC}">
      <dgm:prSet custT="1"/>
      <dgm:spPr/>
      <dgm:t>
        <a:bodyPr/>
        <a:lstStyle/>
        <a:p>
          <a:pPr rtl="0"/>
          <a:r>
            <a:rPr lang="ca-ES" sz="2400" dirty="0" smtClean="0"/>
            <a:t>L’avaluació d’algunes matèries és continuada  i per tant es recuperen aprovant els trimestres següents.</a:t>
          </a:r>
          <a:endParaRPr lang="ca-ES" sz="2400" dirty="0"/>
        </a:p>
      </dgm:t>
    </dgm:pt>
    <dgm:pt modelId="{0A65165A-EC2F-43DE-892C-BC831F238746}" type="parTrans" cxnId="{AD45335C-68A0-4883-A1B7-CA865825B855}">
      <dgm:prSet/>
      <dgm:spPr/>
      <dgm:t>
        <a:bodyPr/>
        <a:lstStyle/>
        <a:p>
          <a:endParaRPr lang="ca-ES" sz="2400"/>
        </a:p>
      </dgm:t>
    </dgm:pt>
    <dgm:pt modelId="{645A3E1E-B3FF-461F-9D43-ACE5915AC7BC}" type="sibTrans" cxnId="{AD45335C-68A0-4883-A1B7-CA865825B855}">
      <dgm:prSet/>
      <dgm:spPr/>
      <dgm:t>
        <a:bodyPr/>
        <a:lstStyle/>
        <a:p>
          <a:endParaRPr lang="ca-ES" sz="2400"/>
        </a:p>
      </dgm:t>
    </dgm:pt>
    <dgm:pt modelId="{34EC1F43-51CB-4768-84F5-6B54967A96D5}">
      <dgm:prSet custT="1"/>
      <dgm:spPr/>
      <dgm:t>
        <a:bodyPr/>
        <a:lstStyle/>
        <a:p>
          <a:pPr rtl="0"/>
          <a:r>
            <a:rPr lang="es-ES" sz="2400" dirty="0" smtClean="0"/>
            <a:t>Si no es recupera al </a:t>
          </a:r>
          <a:r>
            <a:rPr lang="es-ES" sz="2400" dirty="0" err="1" smtClean="0"/>
            <a:t>llarg</a:t>
          </a:r>
          <a:r>
            <a:rPr lang="es-ES" sz="2400" dirty="0" smtClean="0"/>
            <a:t> del </a:t>
          </a:r>
          <a:r>
            <a:rPr lang="es-ES" sz="2400" dirty="0" err="1" smtClean="0"/>
            <a:t>curs</a:t>
          </a:r>
          <a:r>
            <a:rPr lang="es-ES" sz="2400" dirty="0" smtClean="0"/>
            <a:t>, hi ha la </a:t>
          </a:r>
          <a:r>
            <a:rPr lang="es-ES" sz="2400" dirty="0" err="1" smtClean="0"/>
            <a:t>convocatòria</a:t>
          </a:r>
          <a:r>
            <a:rPr lang="es-ES" sz="2400" dirty="0" smtClean="0"/>
            <a:t> </a:t>
          </a:r>
          <a:r>
            <a:rPr lang="es-ES" sz="2400" dirty="0" err="1" smtClean="0"/>
            <a:t>ordinària</a:t>
          </a:r>
          <a:r>
            <a:rPr lang="es-ES" sz="2400" dirty="0" smtClean="0"/>
            <a:t> de </a:t>
          </a:r>
          <a:r>
            <a:rPr lang="es-ES" sz="2400" dirty="0" err="1" smtClean="0"/>
            <a:t>juny</a:t>
          </a:r>
          <a:r>
            <a:rPr lang="es-ES" sz="2400" dirty="0" smtClean="0"/>
            <a:t> i </a:t>
          </a:r>
          <a:r>
            <a:rPr lang="es-ES" sz="2400" dirty="0" err="1" smtClean="0"/>
            <a:t>l’extraordinària</a:t>
          </a:r>
          <a:r>
            <a:rPr lang="es-ES" sz="2400" dirty="0" smtClean="0"/>
            <a:t> de </a:t>
          </a:r>
          <a:r>
            <a:rPr lang="es-ES" sz="2400" dirty="0" err="1" smtClean="0"/>
            <a:t>setembre</a:t>
          </a:r>
          <a:r>
            <a:rPr lang="es-ES" sz="2400" dirty="0" smtClean="0"/>
            <a:t>.</a:t>
          </a:r>
          <a:endParaRPr lang="ca-ES" sz="2400" dirty="0"/>
        </a:p>
      </dgm:t>
    </dgm:pt>
    <dgm:pt modelId="{2C7D0392-BF8F-4301-A1FD-2EA6BE4E3CFA}" type="parTrans" cxnId="{B5997852-5B9B-4AD8-A787-F4D34290D88E}">
      <dgm:prSet/>
      <dgm:spPr/>
      <dgm:t>
        <a:bodyPr/>
        <a:lstStyle/>
        <a:p>
          <a:endParaRPr lang="ca-ES" sz="2400"/>
        </a:p>
      </dgm:t>
    </dgm:pt>
    <dgm:pt modelId="{F6D29EDD-C224-4B19-87C4-BF4D6240264B}" type="sibTrans" cxnId="{B5997852-5B9B-4AD8-A787-F4D34290D88E}">
      <dgm:prSet/>
      <dgm:spPr/>
      <dgm:t>
        <a:bodyPr/>
        <a:lstStyle/>
        <a:p>
          <a:endParaRPr lang="ca-ES" sz="2400"/>
        </a:p>
      </dgm:t>
    </dgm:pt>
    <dgm:pt modelId="{3308A05F-701A-43F8-9393-EC2002ADCAF2}">
      <dgm:prSet custT="1"/>
      <dgm:spPr/>
      <dgm:t>
        <a:bodyPr/>
        <a:lstStyle/>
        <a:p>
          <a:pPr rtl="0"/>
          <a:r>
            <a:rPr lang="ca-ES" sz="2400" dirty="0" smtClean="0"/>
            <a:t>La Visual i Plàstica de 1r té una recuperació el mes de febrer en horari no lectiu.</a:t>
          </a:r>
          <a:endParaRPr lang="ca-ES" sz="2400" dirty="0"/>
        </a:p>
      </dgm:t>
    </dgm:pt>
    <dgm:pt modelId="{931DD40A-2117-418F-8D86-24C073D53293}" type="parTrans" cxnId="{7133E04D-4FB4-468B-8FC4-A831EC4D4642}">
      <dgm:prSet/>
      <dgm:spPr/>
      <dgm:t>
        <a:bodyPr/>
        <a:lstStyle/>
        <a:p>
          <a:endParaRPr lang="ca-ES" sz="2400"/>
        </a:p>
      </dgm:t>
    </dgm:pt>
    <dgm:pt modelId="{B20171BF-19D2-4F03-A19C-D4F3CD50A513}" type="sibTrans" cxnId="{7133E04D-4FB4-468B-8FC4-A831EC4D4642}">
      <dgm:prSet/>
      <dgm:spPr/>
      <dgm:t>
        <a:bodyPr/>
        <a:lstStyle/>
        <a:p>
          <a:endParaRPr lang="ca-ES" sz="2400"/>
        </a:p>
      </dgm:t>
    </dgm:pt>
    <dgm:pt modelId="{61827F88-D69E-45BC-87D3-8A456302A9DB}">
      <dgm:prSet custT="1"/>
      <dgm:spPr/>
      <dgm:t>
        <a:bodyPr/>
        <a:lstStyle/>
        <a:p>
          <a:pPr rtl="0"/>
          <a:r>
            <a:rPr lang="es-ES" sz="2400" dirty="0" err="1" smtClean="0"/>
            <a:t>Podeu</a:t>
          </a:r>
          <a:r>
            <a:rPr lang="es-ES" sz="2400" dirty="0" smtClean="0"/>
            <a:t> consultar </a:t>
          </a:r>
          <a:r>
            <a:rPr lang="es-ES" sz="2400" dirty="0" err="1" smtClean="0"/>
            <a:t>els</a:t>
          </a:r>
          <a:r>
            <a:rPr lang="es-ES" sz="2400" dirty="0" smtClean="0"/>
            <a:t> </a:t>
          </a:r>
          <a:r>
            <a:rPr lang="es-ES" sz="2400" dirty="0" err="1" smtClean="0"/>
            <a:t>criteris</a:t>
          </a:r>
          <a:r>
            <a:rPr lang="es-ES" sz="2400" dirty="0" smtClean="0"/>
            <a:t> </a:t>
          </a:r>
          <a:r>
            <a:rPr lang="es-ES" sz="2400" dirty="0" err="1" smtClean="0"/>
            <a:t>d’avaluació</a:t>
          </a:r>
          <a:r>
            <a:rPr lang="es-ES" sz="2400" dirty="0" smtClean="0"/>
            <a:t> al web,  a </a:t>
          </a:r>
          <a:r>
            <a:rPr lang="es-ES" sz="2400" dirty="0" err="1" smtClean="0"/>
            <a:t>l’apartat</a:t>
          </a:r>
          <a:r>
            <a:rPr lang="es-ES" sz="2400" dirty="0" smtClean="0"/>
            <a:t> de </a:t>
          </a:r>
          <a:r>
            <a:rPr lang="es-ES" sz="2400" dirty="0" err="1" smtClean="0"/>
            <a:t>documents</a:t>
          </a:r>
          <a:r>
            <a:rPr lang="es-ES" sz="2400" dirty="0" smtClean="0"/>
            <a:t>.</a:t>
          </a:r>
          <a:endParaRPr lang="ca-ES" sz="2400" dirty="0"/>
        </a:p>
      </dgm:t>
    </dgm:pt>
    <dgm:pt modelId="{F37E8424-62D5-44C1-A7B3-F4FD36540D1D}" type="parTrans" cxnId="{422AB5F3-CB3C-4645-A857-D1F57D7877E1}">
      <dgm:prSet/>
      <dgm:spPr/>
      <dgm:t>
        <a:bodyPr/>
        <a:lstStyle/>
        <a:p>
          <a:endParaRPr lang="ca-ES" sz="2400"/>
        </a:p>
      </dgm:t>
    </dgm:pt>
    <dgm:pt modelId="{97C89DED-5E56-4FB6-BDF0-B8BE3A0514C4}" type="sibTrans" cxnId="{422AB5F3-CB3C-4645-A857-D1F57D7877E1}">
      <dgm:prSet/>
      <dgm:spPr/>
      <dgm:t>
        <a:bodyPr/>
        <a:lstStyle/>
        <a:p>
          <a:endParaRPr lang="ca-ES" sz="2400"/>
        </a:p>
      </dgm:t>
    </dgm:pt>
    <dgm:pt modelId="{86EA727E-03AB-4CA0-856C-8917B6CE6B8D}" type="pres">
      <dgm:prSet presAssocID="{10526565-640A-45DC-BBC4-1C95942B41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637C91A2-A713-4E3A-BBDF-7CEAA5127477}" type="pres">
      <dgm:prSet presAssocID="{1F78E6DC-B9B6-4400-B19B-7EDCCB72B3D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F8D72C56-29F6-4A99-BBF4-27108F19AFD3}" type="pres">
      <dgm:prSet presAssocID="{645A3E1E-B3FF-461F-9D43-ACE5915AC7BC}" presName="spacer" presStyleCnt="0"/>
      <dgm:spPr/>
    </dgm:pt>
    <dgm:pt modelId="{B7584EB4-289E-4893-BC20-83F491C80929}" type="pres">
      <dgm:prSet presAssocID="{34EC1F43-51CB-4768-84F5-6B54967A96D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2BC6026A-997B-4F5E-865E-CA27EB6BAE2F}" type="pres">
      <dgm:prSet presAssocID="{F6D29EDD-C224-4B19-87C4-BF4D6240264B}" presName="spacer" presStyleCnt="0"/>
      <dgm:spPr/>
    </dgm:pt>
    <dgm:pt modelId="{934720A3-5A16-422E-A061-E12068FF279F}" type="pres">
      <dgm:prSet presAssocID="{3308A05F-701A-43F8-9393-EC2002ADCAF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95BCE5F-3AE2-4479-8078-4E9955F1BB6C}" type="pres">
      <dgm:prSet presAssocID="{B20171BF-19D2-4F03-A19C-D4F3CD50A513}" presName="spacer" presStyleCnt="0"/>
      <dgm:spPr/>
    </dgm:pt>
    <dgm:pt modelId="{CB9CEA94-DA3D-437B-8713-5F33213F5C16}" type="pres">
      <dgm:prSet presAssocID="{61827F88-D69E-45BC-87D3-8A456302A9D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2F486932-EA46-4C14-AFCD-1C8D263D97A1}" type="presOf" srcId="{1F78E6DC-B9B6-4400-B19B-7EDCCB72B3DC}" destId="{637C91A2-A713-4E3A-BBDF-7CEAA5127477}" srcOrd="0" destOrd="0" presId="urn:microsoft.com/office/officeart/2005/8/layout/vList2"/>
    <dgm:cxn modelId="{AD45335C-68A0-4883-A1B7-CA865825B855}" srcId="{10526565-640A-45DC-BBC4-1C95942B41AD}" destId="{1F78E6DC-B9B6-4400-B19B-7EDCCB72B3DC}" srcOrd="0" destOrd="0" parTransId="{0A65165A-EC2F-43DE-892C-BC831F238746}" sibTransId="{645A3E1E-B3FF-461F-9D43-ACE5915AC7BC}"/>
    <dgm:cxn modelId="{8BB337C0-E936-45B4-AB87-42A0ECEE1E85}" type="presOf" srcId="{3308A05F-701A-43F8-9393-EC2002ADCAF2}" destId="{934720A3-5A16-422E-A061-E12068FF279F}" srcOrd="0" destOrd="0" presId="urn:microsoft.com/office/officeart/2005/8/layout/vList2"/>
    <dgm:cxn modelId="{18ABA984-2CE4-4580-AAB9-6A7EC73DF2AB}" type="presOf" srcId="{10526565-640A-45DC-BBC4-1C95942B41AD}" destId="{86EA727E-03AB-4CA0-856C-8917B6CE6B8D}" srcOrd="0" destOrd="0" presId="urn:microsoft.com/office/officeart/2005/8/layout/vList2"/>
    <dgm:cxn modelId="{9D6ED48E-7D4C-46A8-B7A1-077C9FDB205A}" type="presOf" srcId="{34EC1F43-51CB-4768-84F5-6B54967A96D5}" destId="{B7584EB4-289E-4893-BC20-83F491C80929}" srcOrd="0" destOrd="0" presId="urn:microsoft.com/office/officeart/2005/8/layout/vList2"/>
    <dgm:cxn modelId="{9267B0D9-2E39-46A4-A140-DF4E82CDB71E}" type="presOf" srcId="{61827F88-D69E-45BC-87D3-8A456302A9DB}" destId="{CB9CEA94-DA3D-437B-8713-5F33213F5C16}" srcOrd="0" destOrd="0" presId="urn:microsoft.com/office/officeart/2005/8/layout/vList2"/>
    <dgm:cxn modelId="{B5997852-5B9B-4AD8-A787-F4D34290D88E}" srcId="{10526565-640A-45DC-BBC4-1C95942B41AD}" destId="{34EC1F43-51CB-4768-84F5-6B54967A96D5}" srcOrd="1" destOrd="0" parTransId="{2C7D0392-BF8F-4301-A1FD-2EA6BE4E3CFA}" sibTransId="{F6D29EDD-C224-4B19-87C4-BF4D6240264B}"/>
    <dgm:cxn modelId="{422AB5F3-CB3C-4645-A857-D1F57D7877E1}" srcId="{10526565-640A-45DC-BBC4-1C95942B41AD}" destId="{61827F88-D69E-45BC-87D3-8A456302A9DB}" srcOrd="3" destOrd="0" parTransId="{F37E8424-62D5-44C1-A7B3-F4FD36540D1D}" sibTransId="{97C89DED-5E56-4FB6-BDF0-B8BE3A0514C4}"/>
    <dgm:cxn modelId="{7133E04D-4FB4-468B-8FC4-A831EC4D4642}" srcId="{10526565-640A-45DC-BBC4-1C95942B41AD}" destId="{3308A05F-701A-43F8-9393-EC2002ADCAF2}" srcOrd="2" destOrd="0" parTransId="{931DD40A-2117-418F-8D86-24C073D53293}" sibTransId="{B20171BF-19D2-4F03-A19C-D4F3CD50A513}"/>
    <dgm:cxn modelId="{EDB0ABD2-3769-413A-BE71-11739FCD3811}" type="presParOf" srcId="{86EA727E-03AB-4CA0-856C-8917B6CE6B8D}" destId="{637C91A2-A713-4E3A-BBDF-7CEAA5127477}" srcOrd="0" destOrd="0" presId="urn:microsoft.com/office/officeart/2005/8/layout/vList2"/>
    <dgm:cxn modelId="{7E22E6ED-B762-4D03-8972-9F8F64F71B24}" type="presParOf" srcId="{86EA727E-03AB-4CA0-856C-8917B6CE6B8D}" destId="{F8D72C56-29F6-4A99-BBF4-27108F19AFD3}" srcOrd="1" destOrd="0" presId="urn:microsoft.com/office/officeart/2005/8/layout/vList2"/>
    <dgm:cxn modelId="{4E442B99-8B3E-416D-B0A7-127E57AA17F3}" type="presParOf" srcId="{86EA727E-03AB-4CA0-856C-8917B6CE6B8D}" destId="{B7584EB4-289E-4893-BC20-83F491C80929}" srcOrd="2" destOrd="0" presId="urn:microsoft.com/office/officeart/2005/8/layout/vList2"/>
    <dgm:cxn modelId="{DB1263CC-10D1-420F-ACA2-F5CD12BCA46F}" type="presParOf" srcId="{86EA727E-03AB-4CA0-856C-8917B6CE6B8D}" destId="{2BC6026A-997B-4F5E-865E-CA27EB6BAE2F}" srcOrd="3" destOrd="0" presId="urn:microsoft.com/office/officeart/2005/8/layout/vList2"/>
    <dgm:cxn modelId="{00387D47-47C6-4A4E-AE4D-2081E870399B}" type="presParOf" srcId="{86EA727E-03AB-4CA0-856C-8917B6CE6B8D}" destId="{934720A3-5A16-422E-A061-E12068FF279F}" srcOrd="4" destOrd="0" presId="urn:microsoft.com/office/officeart/2005/8/layout/vList2"/>
    <dgm:cxn modelId="{ABB6361F-FC9E-43EA-9095-3F2733110C11}" type="presParOf" srcId="{86EA727E-03AB-4CA0-856C-8917B6CE6B8D}" destId="{095BCE5F-3AE2-4479-8078-4E9955F1BB6C}" srcOrd="5" destOrd="0" presId="urn:microsoft.com/office/officeart/2005/8/layout/vList2"/>
    <dgm:cxn modelId="{1D5963C5-084B-468A-92EC-FB29EF0F022A}" type="presParOf" srcId="{86EA727E-03AB-4CA0-856C-8917B6CE6B8D}" destId="{CB9CEA94-DA3D-437B-8713-5F33213F5C1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C5B6D3-AE34-4665-92ED-4C374D05CA46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ca-ES"/>
        </a:p>
      </dgm:t>
    </dgm:pt>
    <dgm:pt modelId="{0131F5FE-9BF8-42F7-BFFE-2AC1421F83A4}">
      <dgm:prSet custT="1"/>
      <dgm:spPr/>
      <dgm:t>
        <a:bodyPr/>
        <a:lstStyle/>
        <a:p>
          <a:pPr rtl="0"/>
          <a:r>
            <a:rPr lang="ca-ES" sz="2400" dirty="0" smtClean="0"/>
            <a:t>L’escola treballa amb llibres compartits per reduir la despesa familiar i alhora fomentar el valor de la responsabilitat de l’alumnat.</a:t>
          </a:r>
          <a:endParaRPr lang="ca-ES" sz="2400" dirty="0"/>
        </a:p>
      </dgm:t>
    </dgm:pt>
    <dgm:pt modelId="{7426E605-C102-44F2-936F-443415E23615}" type="parTrans" cxnId="{092A37BB-FCA0-4AC1-AB26-AE5531476D4F}">
      <dgm:prSet/>
      <dgm:spPr/>
      <dgm:t>
        <a:bodyPr/>
        <a:lstStyle/>
        <a:p>
          <a:endParaRPr lang="ca-ES" sz="2400"/>
        </a:p>
      </dgm:t>
    </dgm:pt>
    <dgm:pt modelId="{EB7D2907-648F-44BF-9529-C232D6DA2419}" type="sibTrans" cxnId="{092A37BB-FCA0-4AC1-AB26-AE5531476D4F}">
      <dgm:prSet/>
      <dgm:spPr/>
      <dgm:t>
        <a:bodyPr/>
        <a:lstStyle/>
        <a:p>
          <a:endParaRPr lang="ca-ES" sz="2400"/>
        </a:p>
      </dgm:t>
    </dgm:pt>
    <dgm:pt modelId="{71F903DB-D284-491F-AC38-DC2C6CAA8D4F}">
      <dgm:prSet custT="1"/>
      <dgm:spPr/>
      <dgm:t>
        <a:bodyPr/>
        <a:lstStyle/>
        <a:p>
          <a:pPr rtl="0"/>
          <a:r>
            <a:rPr lang="ca-ES" sz="2400" dirty="0" smtClean="0"/>
            <a:t>Signatura de la carta de compromís de conservació dels llibres compartits.</a:t>
          </a:r>
          <a:endParaRPr lang="ca-ES" sz="2400" dirty="0"/>
        </a:p>
      </dgm:t>
    </dgm:pt>
    <dgm:pt modelId="{018C4946-93BF-4BB9-A6F3-F46E75B1252E}" type="parTrans" cxnId="{FE83AB2F-E5A0-4AF6-A31A-91133E9A769B}">
      <dgm:prSet/>
      <dgm:spPr/>
      <dgm:t>
        <a:bodyPr/>
        <a:lstStyle/>
        <a:p>
          <a:endParaRPr lang="ca-ES" sz="2400"/>
        </a:p>
      </dgm:t>
    </dgm:pt>
    <dgm:pt modelId="{1AFFF14F-92F0-4629-ACFF-A9ED7B7CE350}" type="sibTrans" cxnId="{FE83AB2F-E5A0-4AF6-A31A-91133E9A769B}">
      <dgm:prSet/>
      <dgm:spPr/>
      <dgm:t>
        <a:bodyPr/>
        <a:lstStyle/>
        <a:p>
          <a:endParaRPr lang="ca-ES" sz="2400"/>
        </a:p>
      </dgm:t>
    </dgm:pt>
    <dgm:pt modelId="{53049AAA-CE4E-4A1F-9873-5C3177E29B9B}">
      <dgm:prSet custT="1"/>
      <dgm:spPr/>
      <dgm:t>
        <a:bodyPr/>
        <a:lstStyle/>
        <a:p>
          <a:pPr rtl="0"/>
          <a:r>
            <a:rPr lang="ca-ES" sz="2400" smtClean="0"/>
            <a:t>Per tal de garantir el bon funcionament del sistema, cal retornar-los en el termini estipulat.</a:t>
          </a:r>
          <a:endParaRPr lang="ca-ES" sz="2400"/>
        </a:p>
      </dgm:t>
    </dgm:pt>
    <dgm:pt modelId="{299D6AD2-2F8F-43FE-9D3F-192AE3462D1E}" type="parTrans" cxnId="{0FEA929A-74BB-4F7D-8E35-3EFFF7DB61A0}">
      <dgm:prSet/>
      <dgm:spPr/>
      <dgm:t>
        <a:bodyPr/>
        <a:lstStyle/>
        <a:p>
          <a:endParaRPr lang="ca-ES" sz="2400"/>
        </a:p>
      </dgm:t>
    </dgm:pt>
    <dgm:pt modelId="{157C367C-6BA4-416F-B6EF-BC4663FC9B0A}" type="sibTrans" cxnId="{0FEA929A-74BB-4F7D-8E35-3EFFF7DB61A0}">
      <dgm:prSet/>
      <dgm:spPr/>
      <dgm:t>
        <a:bodyPr/>
        <a:lstStyle/>
        <a:p>
          <a:endParaRPr lang="ca-ES" sz="2400"/>
        </a:p>
      </dgm:t>
    </dgm:pt>
    <dgm:pt modelId="{4FCE16EB-8BBD-4D28-9B3B-6945A246E0EA}" type="pres">
      <dgm:prSet presAssocID="{36C5B6D3-AE34-4665-92ED-4C374D05CA46}" presName="Name0" presStyleCnt="0">
        <dgm:presLayoutVars>
          <dgm:dir/>
        </dgm:presLayoutVars>
      </dgm:prSet>
      <dgm:spPr/>
      <dgm:t>
        <a:bodyPr/>
        <a:lstStyle/>
        <a:p>
          <a:endParaRPr lang="ca-ES"/>
        </a:p>
      </dgm:t>
    </dgm:pt>
    <dgm:pt modelId="{ECCC3FD2-3B1B-4A83-88BE-E5D90BC3EE35}" type="pres">
      <dgm:prSet presAssocID="{0131F5FE-9BF8-42F7-BFFE-2AC1421F83A4}" presName="noChildren" presStyleCnt="0"/>
      <dgm:spPr/>
    </dgm:pt>
    <dgm:pt modelId="{72BA75CB-28DD-4E57-8151-52C776A8CE63}" type="pres">
      <dgm:prSet presAssocID="{0131F5FE-9BF8-42F7-BFFE-2AC1421F83A4}" presName="gap" presStyleCnt="0"/>
      <dgm:spPr/>
    </dgm:pt>
    <dgm:pt modelId="{7FF9BEAA-6793-481E-9EDD-008106B0B971}" type="pres">
      <dgm:prSet presAssocID="{0131F5FE-9BF8-42F7-BFFE-2AC1421F83A4}" presName="medCircle2" presStyleLbl="vennNode1" presStyleIdx="0" presStyleCnt="3"/>
      <dgm:spPr/>
    </dgm:pt>
    <dgm:pt modelId="{CD928BE3-4AA3-4BCB-BECC-D5B7A4381293}" type="pres">
      <dgm:prSet presAssocID="{0131F5FE-9BF8-42F7-BFFE-2AC1421F83A4}" presName="txLvlOnly1" presStyleLbl="revTx" presStyleIdx="0" presStyleCnt="3"/>
      <dgm:spPr/>
      <dgm:t>
        <a:bodyPr/>
        <a:lstStyle/>
        <a:p>
          <a:endParaRPr lang="ca-ES"/>
        </a:p>
      </dgm:t>
    </dgm:pt>
    <dgm:pt modelId="{95A1C100-EA82-48D1-8085-59398D8FA835}" type="pres">
      <dgm:prSet presAssocID="{71F903DB-D284-491F-AC38-DC2C6CAA8D4F}" presName="noChildren" presStyleCnt="0"/>
      <dgm:spPr/>
    </dgm:pt>
    <dgm:pt modelId="{F1C54325-C52D-454D-853B-CD76D130788B}" type="pres">
      <dgm:prSet presAssocID="{71F903DB-D284-491F-AC38-DC2C6CAA8D4F}" presName="gap" presStyleCnt="0"/>
      <dgm:spPr/>
    </dgm:pt>
    <dgm:pt modelId="{A32B5415-5ECA-42F1-8B01-1EFEEA227495}" type="pres">
      <dgm:prSet presAssocID="{71F903DB-D284-491F-AC38-DC2C6CAA8D4F}" presName="medCircle2" presStyleLbl="vennNode1" presStyleIdx="1" presStyleCnt="3"/>
      <dgm:spPr/>
    </dgm:pt>
    <dgm:pt modelId="{D84B86F3-7CAA-480D-A669-2354217357E6}" type="pres">
      <dgm:prSet presAssocID="{71F903DB-D284-491F-AC38-DC2C6CAA8D4F}" presName="txLvlOnly1" presStyleLbl="revTx" presStyleIdx="1" presStyleCnt="3"/>
      <dgm:spPr/>
      <dgm:t>
        <a:bodyPr/>
        <a:lstStyle/>
        <a:p>
          <a:endParaRPr lang="ca-ES"/>
        </a:p>
      </dgm:t>
    </dgm:pt>
    <dgm:pt modelId="{68B09E35-D97C-407D-8AE4-8077E36757C6}" type="pres">
      <dgm:prSet presAssocID="{53049AAA-CE4E-4A1F-9873-5C3177E29B9B}" presName="noChildren" presStyleCnt="0"/>
      <dgm:spPr/>
    </dgm:pt>
    <dgm:pt modelId="{5F8E4EB5-BFB6-47D1-BDAB-5B2BC6E16991}" type="pres">
      <dgm:prSet presAssocID="{53049AAA-CE4E-4A1F-9873-5C3177E29B9B}" presName="gap" presStyleCnt="0"/>
      <dgm:spPr/>
    </dgm:pt>
    <dgm:pt modelId="{EC4365E2-1926-4632-8BD8-B2922601CA83}" type="pres">
      <dgm:prSet presAssocID="{53049AAA-CE4E-4A1F-9873-5C3177E29B9B}" presName="medCircle2" presStyleLbl="vennNode1" presStyleIdx="2" presStyleCnt="3"/>
      <dgm:spPr/>
    </dgm:pt>
    <dgm:pt modelId="{FAD6A9CB-0298-47D8-A717-92B6F8FF33D9}" type="pres">
      <dgm:prSet presAssocID="{53049AAA-CE4E-4A1F-9873-5C3177E29B9B}" presName="txLvlOnly1" presStyleLbl="revTx" presStyleIdx="2" presStyleCnt="3"/>
      <dgm:spPr/>
      <dgm:t>
        <a:bodyPr/>
        <a:lstStyle/>
        <a:p>
          <a:endParaRPr lang="ca-ES"/>
        </a:p>
      </dgm:t>
    </dgm:pt>
  </dgm:ptLst>
  <dgm:cxnLst>
    <dgm:cxn modelId="{070BD1E1-29E7-4B7E-8C6A-EB5440981AA6}" type="presOf" srcId="{36C5B6D3-AE34-4665-92ED-4C374D05CA46}" destId="{4FCE16EB-8BBD-4D28-9B3B-6945A246E0EA}" srcOrd="0" destOrd="0" presId="urn:microsoft.com/office/officeart/2008/layout/VerticalCircleList"/>
    <dgm:cxn modelId="{5F03E0C3-F698-40D1-AEFD-D00360F6A576}" type="presOf" srcId="{0131F5FE-9BF8-42F7-BFFE-2AC1421F83A4}" destId="{CD928BE3-4AA3-4BCB-BECC-D5B7A4381293}" srcOrd="0" destOrd="0" presId="urn:microsoft.com/office/officeart/2008/layout/VerticalCircleList"/>
    <dgm:cxn modelId="{0FEA929A-74BB-4F7D-8E35-3EFFF7DB61A0}" srcId="{36C5B6D3-AE34-4665-92ED-4C374D05CA46}" destId="{53049AAA-CE4E-4A1F-9873-5C3177E29B9B}" srcOrd="2" destOrd="0" parTransId="{299D6AD2-2F8F-43FE-9D3F-192AE3462D1E}" sibTransId="{157C367C-6BA4-416F-B6EF-BC4663FC9B0A}"/>
    <dgm:cxn modelId="{FE83AB2F-E5A0-4AF6-A31A-91133E9A769B}" srcId="{36C5B6D3-AE34-4665-92ED-4C374D05CA46}" destId="{71F903DB-D284-491F-AC38-DC2C6CAA8D4F}" srcOrd="1" destOrd="0" parTransId="{018C4946-93BF-4BB9-A6F3-F46E75B1252E}" sibTransId="{1AFFF14F-92F0-4629-ACFF-A9ED7B7CE350}"/>
    <dgm:cxn modelId="{FF060145-48D4-4BF7-8531-792AE14DE18B}" type="presOf" srcId="{53049AAA-CE4E-4A1F-9873-5C3177E29B9B}" destId="{FAD6A9CB-0298-47D8-A717-92B6F8FF33D9}" srcOrd="0" destOrd="0" presId="urn:microsoft.com/office/officeart/2008/layout/VerticalCircleList"/>
    <dgm:cxn modelId="{092A37BB-FCA0-4AC1-AB26-AE5531476D4F}" srcId="{36C5B6D3-AE34-4665-92ED-4C374D05CA46}" destId="{0131F5FE-9BF8-42F7-BFFE-2AC1421F83A4}" srcOrd="0" destOrd="0" parTransId="{7426E605-C102-44F2-936F-443415E23615}" sibTransId="{EB7D2907-648F-44BF-9529-C232D6DA2419}"/>
    <dgm:cxn modelId="{3252BF7E-3FBD-49F6-891C-7BE190E9EEAB}" type="presOf" srcId="{71F903DB-D284-491F-AC38-DC2C6CAA8D4F}" destId="{D84B86F3-7CAA-480D-A669-2354217357E6}" srcOrd="0" destOrd="0" presId="urn:microsoft.com/office/officeart/2008/layout/VerticalCircleList"/>
    <dgm:cxn modelId="{4EFA95F7-7724-47BF-B7F2-A7EC9EC6F94C}" type="presParOf" srcId="{4FCE16EB-8BBD-4D28-9B3B-6945A246E0EA}" destId="{ECCC3FD2-3B1B-4A83-88BE-E5D90BC3EE35}" srcOrd="0" destOrd="0" presId="urn:microsoft.com/office/officeart/2008/layout/VerticalCircleList"/>
    <dgm:cxn modelId="{CAFBFF5F-AFA6-4A11-AE95-1C5F6E1CCCAB}" type="presParOf" srcId="{ECCC3FD2-3B1B-4A83-88BE-E5D90BC3EE35}" destId="{72BA75CB-28DD-4E57-8151-52C776A8CE63}" srcOrd="0" destOrd="0" presId="urn:microsoft.com/office/officeart/2008/layout/VerticalCircleList"/>
    <dgm:cxn modelId="{F30982CD-3888-4375-A690-BC1C6344B019}" type="presParOf" srcId="{ECCC3FD2-3B1B-4A83-88BE-E5D90BC3EE35}" destId="{7FF9BEAA-6793-481E-9EDD-008106B0B971}" srcOrd="1" destOrd="0" presId="urn:microsoft.com/office/officeart/2008/layout/VerticalCircleList"/>
    <dgm:cxn modelId="{9DB8A5BD-1E51-4CCB-A35C-706DDF5E8706}" type="presParOf" srcId="{ECCC3FD2-3B1B-4A83-88BE-E5D90BC3EE35}" destId="{CD928BE3-4AA3-4BCB-BECC-D5B7A4381293}" srcOrd="2" destOrd="0" presId="urn:microsoft.com/office/officeart/2008/layout/VerticalCircleList"/>
    <dgm:cxn modelId="{DC083920-9D26-4B96-A78D-D98F8C231AFE}" type="presParOf" srcId="{4FCE16EB-8BBD-4D28-9B3B-6945A246E0EA}" destId="{95A1C100-EA82-48D1-8085-59398D8FA835}" srcOrd="1" destOrd="0" presId="urn:microsoft.com/office/officeart/2008/layout/VerticalCircleList"/>
    <dgm:cxn modelId="{F1C81244-69F3-4182-8BDC-37D3FE3FEC4A}" type="presParOf" srcId="{95A1C100-EA82-48D1-8085-59398D8FA835}" destId="{F1C54325-C52D-454D-853B-CD76D130788B}" srcOrd="0" destOrd="0" presId="urn:microsoft.com/office/officeart/2008/layout/VerticalCircleList"/>
    <dgm:cxn modelId="{E5973EC6-18E4-42E1-8344-55211C42E018}" type="presParOf" srcId="{95A1C100-EA82-48D1-8085-59398D8FA835}" destId="{A32B5415-5ECA-42F1-8B01-1EFEEA227495}" srcOrd="1" destOrd="0" presId="urn:microsoft.com/office/officeart/2008/layout/VerticalCircleList"/>
    <dgm:cxn modelId="{EE0E0D4F-2DAD-4016-9E86-AB81DF0C3099}" type="presParOf" srcId="{95A1C100-EA82-48D1-8085-59398D8FA835}" destId="{D84B86F3-7CAA-480D-A669-2354217357E6}" srcOrd="2" destOrd="0" presId="urn:microsoft.com/office/officeart/2008/layout/VerticalCircleList"/>
    <dgm:cxn modelId="{937AEA14-8A25-4EC2-9063-3D230B90EE2F}" type="presParOf" srcId="{4FCE16EB-8BBD-4D28-9B3B-6945A246E0EA}" destId="{68B09E35-D97C-407D-8AE4-8077E36757C6}" srcOrd="2" destOrd="0" presId="urn:microsoft.com/office/officeart/2008/layout/VerticalCircleList"/>
    <dgm:cxn modelId="{9F6AC1EC-9A71-48D6-8065-379B2ED3D88F}" type="presParOf" srcId="{68B09E35-D97C-407D-8AE4-8077E36757C6}" destId="{5F8E4EB5-BFB6-47D1-BDAB-5B2BC6E16991}" srcOrd="0" destOrd="0" presId="urn:microsoft.com/office/officeart/2008/layout/VerticalCircleList"/>
    <dgm:cxn modelId="{CE700680-0A29-4CFD-A05E-C355B6E7AE83}" type="presParOf" srcId="{68B09E35-D97C-407D-8AE4-8077E36757C6}" destId="{EC4365E2-1926-4632-8BD8-B2922601CA83}" srcOrd="1" destOrd="0" presId="urn:microsoft.com/office/officeart/2008/layout/VerticalCircleList"/>
    <dgm:cxn modelId="{827B36D3-F0DA-4FE8-965F-6FAF9DDAA3BB}" type="presParOf" srcId="{68B09E35-D97C-407D-8AE4-8077E36757C6}" destId="{FAD6A9CB-0298-47D8-A717-92B6F8FF33D9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7A2587-E0C1-40FF-81F2-886D7C868897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a-ES"/>
        </a:p>
      </dgm:t>
    </dgm:pt>
    <dgm:pt modelId="{6D5F0F2F-CD2E-4CB6-B815-2C6B86BBDAA3}">
      <dgm:prSet custT="1"/>
      <dgm:spPr/>
      <dgm:t>
        <a:bodyPr/>
        <a:lstStyle/>
        <a:p>
          <a:pPr rtl="0"/>
          <a:r>
            <a:rPr lang="ca-ES" sz="2400" dirty="0" smtClean="0"/>
            <a:t>L’han de portar sempre a l’escola i és una eina de treball molt important. </a:t>
          </a:r>
          <a:endParaRPr lang="ca-ES" sz="2400" dirty="0"/>
        </a:p>
      </dgm:t>
    </dgm:pt>
    <dgm:pt modelId="{EA942D0B-D30C-47AC-A9B2-8FC1A77B6561}" type="parTrans" cxnId="{0185E072-66A0-49BA-B196-D3CFAAB4B482}">
      <dgm:prSet/>
      <dgm:spPr/>
      <dgm:t>
        <a:bodyPr/>
        <a:lstStyle/>
        <a:p>
          <a:endParaRPr lang="ca-ES" sz="2400"/>
        </a:p>
      </dgm:t>
    </dgm:pt>
    <dgm:pt modelId="{922E6DB5-C7A6-4664-855E-4BE2D0B9EF0B}" type="sibTrans" cxnId="{0185E072-66A0-49BA-B196-D3CFAAB4B482}">
      <dgm:prSet/>
      <dgm:spPr/>
      <dgm:t>
        <a:bodyPr/>
        <a:lstStyle/>
        <a:p>
          <a:endParaRPr lang="ca-ES" sz="2400"/>
        </a:p>
      </dgm:t>
    </dgm:pt>
    <dgm:pt modelId="{56E5F70E-B31A-4B00-88B6-1E4E066C6C02}">
      <dgm:prSet custT="1"/>
      <dgm:spPr/>
      <dgm:t>
        <a:bodyPr/>
        <a:lstStyle/>
        <a:p>
          <a:pPr rtl="0"/>
          <a:r>
            <a:rPr lang="ca-ES" sz="2400" smtClean="0"/>
            <a:t>Signatura dels pares/mares a les primeres pàgines.</a:t>
          </a:r>
          <a:endParaRPr lang="ca-ES" sz="2400"/>
        </a:p>
      </dgm:t>
    </dgm:pt>
    <dgm:pt modelId="{45A73FB2-859F-4E77-9511-8A8E99B3E14C}" type="parTrans" cxnId="{C123103E-19D6-49B1-8CF1-B392B56939AC}">
      <dgm:prSet/>
      <dgm:spPr/>
      <dgm:t>
        <a:bodyPr/>
        <a:lstStyle/>
        <a:p>
          <a:endParaRPr lang="ca-ES" sz="2400"/>
        </a:p>
      </dgm:t>
    </dgm:pt>
    <dgm:pt modelId="{65A0FB71-3ABE-4E7B-B438-3B5F2E413631}" type="sibTrans" cxnId="{C123103E-19D6-49B1-8CF1-B392B56939AC}">
      <dgm:prSet/>
      <dgm:spPr/>
      <dgm:t>
        <a:bodyPr/>
        <a:lstStyle/>
        <a:p>
          <a:endParaRPr lang="ca-ES" sz="2400"/>
        </a:p>
      </dgm:t>
    </dgm:pt>
    <dgm:pt modelId="{008BD9D0-A8A6-49A7-A1FE-070CAC3A850B}">
      <dgm:prSet custT="1"/>
      <dgm:spPr/>
      <dgm:t>
        <a:bodyPr/>
        <a:lstStyle/>
        <a:p>
          <a:pPr rtl="0"/>
          <a:r>
            <a:rPr lang="ca-ES" sz="2400" smtClean="0"/>
            <a:t>Normes i hàbits de convivència a l’escola.</a:t>
          </a:r>
          <a:endParaRPr lang="ca-ES" sz="2400"/>
        </a:p>
      </dgm:t>
    </dgm:pt>
    <dgm:pt modelId="{8BB4AF3F-E534-424A-AEF4-A3CFD1051E8E}" type="parTrans" cxnId="{D42A87D4-C7E7-42AC-A50F-BD9AC78A3BDB}">
      <dgm:prSet/>
      <dgm:spPr/>
      <dgm:t>
        <a:bodyPr/>
        <a:lstStyle/>
        <a:p>
          <a:endParaRPr lang="ca-ES" sz="2400"/>
        </a:p>
      </dgm:t>
    </dgm:pt>
    <dgm:pt modelId="{689A6D60-C063-4803-AB78-2A47C2A8037B}" type="sibTrans" cxnId="{D42A87D4-C7E7-42AC-A50F-BD9AC78A3BDB}">
      <dgm:prSet/>
      <dgm:spPr/>
      <dgm:t>
        <a:bodyPr/>
        <a:lstStyle/>
        <a:p>
          <a:endParaRPr lang="ca-ES" sz="2400"/>
        </a:p>
      </dgm:t>
    </dgm:pt>
    <dgm:pt modelId="{6D5F413C-B563-4780-9646-141A43CB3621}">
      <dgm:prSet custT="1"/>
      <dgm:spPr/>
      <dgm:t>
        <a:bodyPr/>
        <a:lstStyle/>
        <a:p>
          <a:pPr rtl="0"/>
          <a:r>
            <a:rPr lang="ca-ES" sz="2400" dirty="0" smtClean="0"/>
            <a:t>Extret de les NOFC, Drets i Deures de l’alumnat.</a:t>
          </a:r>
          <a:endParaRPr lang="ca-ES" sz="2400" dirty="0"/>
        </a:p>
      </dgm:t>
    </dgm:pt>
    <dgm:pt modelId="{98227C4F-FDFD-436E-9278-E4D9930B364E}" type="parTrans" cxnId="{5D64BF4E-91DC-4B91-A7B2-236DEEAB6804}">
      <dgm:prSet/>
      <dgm:spPr/>
      <dgm:t>
        <a:bodyPr/>
        <a:lstStyle/>
        <a:p>
          <a:endParaRPr lang="ca-ES" sz="2400"/>
        </a:p>
      </dgm:t>
    </dgm:pt>
    <dgm:pt modelId="{78F70148-A70D-4206-A931-2E589D459041}" type="sibTrans" cxnId="{5D64BF4E-91DC-4B91-A7B2-236DEEAB6804}">
      <dgm:prSet/>
      <dgm:spPr/>
      <dgm:t>
        <a:bodyPr/>
        <a:lstStyle/>
        <a:p>
          <a:endParaRPr lang="ca-ES" sz="2400"/>
        </a:p>
      </dgm:t>
    </dgm:pt>
    <dgm:pt modelId="{6970DF03-187F-42FB-8F82-4021A517EC45}">
      <dgm:prSet custT="1"/>
      <dgm:spPr/>
      <dgm:t>
        <a:bodyPr/>
        <a:lstStyle/>
        <a:p>
          <a:pPr rtl="0"/>
          <a:r>
            <a:rPr lang="ca-ES" sz="2400" smtClean="0"/>
            <a:t>Via de comunicació família-escola:</a:t>
          </a:r>
          <a:endParaRPr lang="ca-ES" sz="2400"/>
        </a:p>
      </dgm:t>
    </dgm:pt>
    <dgm:pt modelId="{2039FEAE-4665-469F-AEC9-21906F2A4230}" type="parTrans" cxnId="{D9D72958-976A-4EB0-84A7-66A0C7F53811}">
      <dgm:prSet/>
      <dgm:spPr/>
      <dgm:t>
        <a:bodyPr/>
        <a:lstStyle/>
        <a:p>
          <a:endParaRPr lang="ca-ES" sz="2400"/>
        </a:p>
      </dgm:t>
    </dgm:pt>
    <dgm:pt modelId="{EABF0CE9-3CEA-4E17-B977-6F64D40DC616}" type="sibTrans" cxnId="{D9D72958-976A-4EB0-84A7-66A0C7F53811}">
      <dgm:prSet/>
      <dgm:spPr/>
      <dgm:t>
        <a:bodyPr/>
        <a:lstStyle/>
        <a:p>
          <a:endParaRPr lang="ca-ES" sz="2400"/>
        </a:p>
      </dgm:t>
    </dgm:pt>
    <dgm:pt modelId="{40E88229-22D3-4489-B8AA-8036D5CB8916}">
      <dgm:prSet custT="1"/>
      <dgm:spPr/>
      <dgm:t>
        <a:bodyPr/>
        <a:lstStyle/>
        <a:p>
          <a:pPr rtl="0"/>
          <a:r>
            <a:rPr lang="ca-ES" sz="2400" dirty="0" smtClean="0"/>
            <a:t>Justificació/Comunicació absències i retards.</a:t>
          </a:r>
          <a:endParaRPr lang="ca-ES" sz="2400" dirty="0"/>
        </a:p>
      </dgm:t>
    </dgm:pt>
    <dgm:pt modelId="{3F09F1A3-BF8A-4D9B-9B57-A1FF34C98F40}" type="parTrans" cxnId="{15286FB8-CF03-4C5B-8F58-AD6799C60D8C}">
      <dgm:prSet/>
      <dgm:spPr/>
      <dgm:t>
        <a:bodyPr/>
        <a:lstStyle/>
        <a:p>
          <a:endParaRPr lang="ca-ES" sz="2400"/>
        </a:p>
      </dgm:t>
    </dgm:pt>
    <dgm:pt modelId="{073FE33A-B4C2-4BD4-8EC7-9A32C3A2A326}" type="sibTrans" cxnId="{15286FB8-CF03-4C5B-8F58-AD6799C60D8C}">
      <dgm:prSet/>
      <dgm:spPr/>
      <dgm:t>
        <a:bodyPr/>
        <a:lstStyle/>
        <a:p>
          <a:endParaRPr lang="ca-ES" sz="2400"/>
        </a:p>
      </dgm:t>
    </dgm:pt>
    <dgm:pt modelId="{D616F421-A34B-4C52-9CD6-FBEBD4086CB8}">
      <dgm:prSet custT="1"/>
      <dgm:spPr/>
      <dgm:t>
        <a:bodyPr/>
        <a:lstStyle/>
        <a:p>
          <a:pPr rtl="0"/>
          <a:r>
            <a:rPr lang="ca-ES" sz="2400" smtClean="0"/>
            <a:t>Cites per entrevistes.</a:t>
          </a:r>
          <a:endParaRPr lang="ca-ES" sz="2400"/>
        </a:p>
      </dgm:t>
    </dgm:pt>
    <dgm:pt modelId="{5AA342B4-0364-43E7-87A4-6FAE60990847}" type="parTrans" cxnId="{856EE6CD-32C7-4103-AC23-B788C2E8972C}">
      <dgm:prSet/>
      <dgm:spPr/>
      <dgm:t>
        <a:bodyPr/>
        <a:lstStyle/>
        <a:p>
          <a:endParaRPr lang="ca-ES" sz="2400"/>
        </a:p>
      </dgm:t>
    </dgm:pt>
    <dgm:pt modelId="{5204A961-3713-4CAF-98E9-68BBAE3F1AC5}" type="sibTrans" cxnId="{856EE6CD-32C7-4103-AC23-B788C2E8972C}">
      <dgm:prSet/>
      <dgm:spPr/>
      <dgm:t>
        <a:bodyPr/>
        <a:lstStyle/>
        <a:p>
          <a:endParaRPr lang="ca-ES" sz="2400"/>
        </a:p>
      </dgm:t>
    </dgm:pt>
    <dgm:pt modelId="{8BA013E6-B0F7-4A60-AD27-3CC13A8476E5}" type="pres">
      <dgm:prSet presAssocID="{A07A2587-E0C1-40FF-81F2-886D7C8688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5EB0DFDD-2EBE-45D6-9D21-929E53CC741B}" type="pres">
      <dgm:prSet presAssocID="{6D5F0F2F-CD2E-4CB6-B815-2C6B86BBDAA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C340A29-F726-430B-A1C4-962B145C379B}" type="pres">
      <dgm:prSet presAssocID="{922E6DB5-C7A6-4664-855E-4BE2D0B9EF0B}" presName="spacer" presStyleCnt="0"/>
      <dgm:spPr/>
    </dgm:pt>
    <dgm:pt modelId="{0C22E5A0-6AA2-40CC-891A-58D93F92E292}" type="pres">
      <dgm:prSet presAssocID="{56E5F70E-B31A-4B00-88B6-1E4E066C6C0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EED2368B-7FFC-4D91-B041-111454AD6AD8}" type="pres">
      <dgm:prSet presAssocID="{65A0FB71-3ABE-4E7B-B438-3B5F2E413631}" presName="spacer" presStyleCnt="0"/>
      <dgm:spPr/>
    </dgm:pt>
    <dgm:pt modelId="{33988E83-0A2D-4A7C-B5DB-76F28A640A7F}" type="pres">
      <dgm:prSet presAssocID="{008BD9D0-A8A6-49A7-A1FE-070CAC3A850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93C392E-64A3-457C-9A50-A271D7FF62E1}" type="pres">
      <dgm:prSet presAssocID="{689A6D60-C063-4803-AB78-2A47C2A8037B}" presName="spacer" presStyleCnt="0"/>
      <dgm:spPr/>
    </dgm:pt>
    <dgm:pt modelId="{2ABB6177-4AE5-47C8-9659-375E5B0D1A60}" type="pres">
      <dgm:prSet presAssocID="{6D5F413C-B563-4780-9646-141A43CB362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F21904C9-77AB-4056-B8E5-29B6F0C9AE79}" type="pres">
      <dgm:prSet presAssocID="{78F70148-A70D-4206-A931-2E589D459041}" presName="spacer" presStyleCnt="0"/>
      <dgm:spPr/>
    </dgm:pt>
    <dgm:pt modelId="{176F21A5-AC30-4904-818E-6B13114117D2}" type="pres">
      <dgm:prSet presAssocID="{6970DF03-187F-42FB-8F82-4021A517EC4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C8D1547-9D6A-498C-A0ED-EC0473CE22F5}" type="pres">
      <dgm:prSet presAssocID="{6970DF03-187F-42FB-8F82-4021A517EC4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E02F0432-BE37-483C-A2FD-589605AF760B}" type="presOf" srcId="{008BD9D0-A8A6-49A7-A1FE-070CAC3A850B}" destId="{33988E83-0A2D-4A7C-B5DB-76F28A640A7F}" srcOrd="0" destOrd="0" presId="urn:microsoft.com/office/officeart/2005/8/layout/vList2"/>
    <dgm:cxn modelId="{FEEA374E-DD13-4771-A8E1-492440DD4F6A}" type="presOf" srcId="{56E5F70E-B31A-4B00-88B6-1E4E066C6C02}" destId="{0C22E5A0-6AA2-40CC-891A-58D93F92E292}" srcOrd="0" destOrd="0" presId="urn:microsoft.com/office/officeart/2005/8/layout/vList2"/>
    <dgm:cxn modelId="{7DF1915C-FFF2-4BA9-AC0C-6017FF9D8626}" type="presOf" srcId="{40E88229-22D3-4489-B8AA-8036D5CB8916}" destId="{0C8D1547-9D6A-498C-A0ED-EC0473CE22F5}" srcOrd="0" destOrd="0" presId="urn:microsoft.com/office/officeart/2005/8/layout/vList2"/>
    <dgm:cxn modelId="{D42A87D4-C7E7-42AC-A50F-BD9AC78A3BDB}" srcId="{A07A2587-E0C1-40FF-81F2-886D7C868897}" destId="{008BD9D0-A8A6-49A7-A1FE-070CAC3A850B}" srcOrd="2" destOrd="0" parTransId="{8BB4AF3F-E534-424A-AEF4-A3CFD1051E8E}" sibTransId="{689A6D60-C063-4803-AB78-2A47C2A8037B}"/>
    <dgm:cxn modelId="{C123103E-19D6-49B1-8CF1-B392B56939AC}" srcId="{A07A2587-E0C1-40FF-81F2-886D7C868897}" destId="{56E5F70E-B31A-4B00-88B6-1E4E066C6C02}" srcOrd="1" destOrd="0" parTransId="{45A73FB2-859F-4E77-9511-8A8E99B3E14C}" sibTransId="{65A0FB71-3ABE-4E7B-B438-3B5F2E413631}"/>
    <dgm:cxn modelId="{D9D72958-976A-4EB0-84A7-66A0C7F53811}" srcId="{A07A2587-E0C1-40FF-81F2-886D7C868897}" destId="{6970DF03-187F-42FB-8F82-4021A517EC45}" srcOrd="4" destOrd="0" parTransId="{2039FEAE-4665-469F-AEC9-21906F2A4230}" sibTransId="{EABF0CE9-3CEA-4E17-B977-6F64D40DC616}"/>
    <dgm:cxn modelId="{856EE6CD-32C7-4103-AC23-B788C2E8972C}" srcId="{6970DF03-187F-42FB-8F82-4021A517EC45}" destId="{D616F421-A34B-4C52-9CD6-FBEBD4086CB8}" srcOrd="1" destOrd="0" parTransId="{5AA342B4-0364-43E7-87A4-6FAE60990847}" sibTransId="{5204A961-3713-4CAF-98E9-68BBAE3F1AC5}"/>
    <dgm:cxn modelId="{44D2C8D0-1BDF-4684-9293-41E8839DD2D5}" type="presOf" srcId="{D616F421-A34B-4C52-9CD6-FBEBD4086CB8}" destId="{0C8D1547-9D6A-498C-A0ED-EC0473CE22F5}" srcOrd="0" destOrd="1" presId="urn:microsoft.com/office/officeart/2005/8/layout/vList2"/>
    <dgm:cxn modelId="{0185E072-66A0-49BA-B196-D3CFAAB4B482}" srcId="{A07A2587-E0C1-40FF-81F2-886D7C868897}" destId="{6D5F0F2F-CD2E-4CB6-B815-2C6B86BBDAA3}" srcOrd="0" destOrd="0" parTransId="{EA942D0B-D30C-47AC-A9B2-8FC1A77B6561}" sibTransId="{922E6DB5-C7A6-4664-855E-4BE2D0B9EF0B}"/>
    <dgm:cxn modelId="{5D64BF4E-91DC-4B91-A7B2-236DEEAB6804}" srcId="{A07A2587-E0C1-40FF-81F2-886D7C868897}" destId="{6D5F413C-B563-4780-9646-141A43CB3621}" srcOrd="3" destOrd="0" parTransId="{98227C4F-FDFD-436E-9278-E4D9930B364E}" sibTransId="{78F70148-A70D-4206-A931-2E589D459041}"/>
    <dgm:cxn modelId="{1C570B61-4043-4216-B778-0C978FD69A03}" type="presOf" srcId="{6970DF03-187F-42FB-8F82-4021A517EC45}" destId="{176F21A5-AC30-4904-818E-6B13114117D2}" srcOrd="0" destOrd="0" presId="urn:microsoft.com/office/officeart/2005/8/layout/vList2"/>
    <dgm:cxn modelId="{BC49643B-7677-41B2-9056-69E0EBE8EFEB}" type="presOf" srcId="{6D5F413C-B563-4780-9646-141A43CB3621}" destId="{2ABB6177-4AE5-47C8-9659-375E5B0D1A60}" srcOrd="0" destOrd="0" presId="urn:microsoft.com/office/officeart/2005/8/layout/vList2"/>
    <dgm:cxn modelId="{81AC4DB7-8544-48B1-96D2-35E023AD0B3C}" type="presOf" srcId="{A07A2587-E0C1-40FF-81F2-886D7C868897}" destId="{8BA013E6-B0F7-4A60-AD27-3CC13A8476E5}" srcOrd="0" destOrd="0" presId="urn:microsoft.com/office/officeart/2005/8/layout/vList2"/>
    <dgm:cxn modelId="{15286FB8-CF03-4C5B-8F58-AD6799C60D8C}" srcId="{6970DF03-187F-42FB-8F82-4021A517EC45}" destId="{40E88229-22D3-4489-B8AA-8036D5CB8916}" srcOrd="0" destOrd="0" parTransId="{3F09F1A3-BF8A-4D9B-9B57-A1FF34C98F40}" sibTransId="{073FE33A-B4C2-4BD4-8EC7-9A32C3A2A326}"/>
    <dgm:cxn modelId="{FC1DA7A7-954F-4ADF-A24B-DBA1A521F8EE}" type="presOf" srcId="{6D5F0F2F-CD2E-4CB6-B815-2C6B86BBDAA3}" destId="{5EB0DFDD-2EBE-45D6-9D21-929E53CC741B}" srcOrd="0" destOrd="0" presId="urn:microsoft.com/office/officeart/2005/8/layout/vList2"/>
    <dgm:cxn modelId="{6B7B8384-2B31-4E82-B91D-1EAC273B0751}" type="presParOf" srcId="{8BA013E6-B0F7-4A60-AD27-3CC13A8476E5}" destId="{5EB0DFDD-2EBE-45D6-9D21-929E53CC741B}" srcOrd="0" destOrd="0" presId="urn:microsoft.com/office/officeart/2005/8/layout/vList2"/>
    <dgm:cxn modelId="{1E603B1A-EF0B-4D17-BD16-F42EE5B990F8}" type="presParOf" srcId="{8BA013E6-B0F7-4A60-AD27-3CC13A8476E5}" destId="{0C340A29-F726-430B-A1C4-962B145C379B}" srcOrd="1" destOrd="0" presId="urn:microsoft.com/office/officeart/2005/8/layout/vList2"/>
    <dgm:cxn modelId="{74245D0F-7749-4813-8564-3408602D31C8}" type="presParOf" srcId="{8BA013E6-B0F7-4A60-AD27-3CC13A8476E5}" destId="{0C22E5A0-6AA2-40CC-891A-58D93F92E292}" srcOrd="2" destOrd="0" presId="urn:microsoft.com/office/officeart/2005/8/layout/vList2"/>
    <dgm:cxn modelId="{7159E31C-992D-4BDD-91D6-72893793D633}" type="presParOf" srcId="{8BA013E6-B0F7-4A60-AD27-3CC13A8476E5}" destId="{EED2368B-7FFC-4D91-B041-111454AD6AD8}" srcOrd="3" destOrd="0" presId="urn:microsoft.com/office/officeart/2005/8/layout/vList2"/>
    <dgm:cxn modelId="{A093EA68-AD06-4EC6-9536-90EF18E4F54A}" type="presParOf" srcId="{8BA013E6-B0F7-4A60-AD27-3CC13A8476E5}" destId="{33988E83-0A2D-4A7C-B5DB-76F28A640A7F}" srcOrd="4" destOrd="0" presId="urn:microsoft.com/office/officeart/2005/8/layout/vList2"/>
    <dgm:cxn modelId="{FD25EA2B-E31E-4236-9B53-FC9CC3B4139C}" type="presParOf" srcId="{8BA013E6-B0F7-4A60-AD27-3CC13A8476E5}" destId="{593C392E-64A3-457C-9A50-A271D7FF62E1}" srcOrd="5" destOrd="0" presId="urn:microsoft.com/office/officeart/2005/8/layout/vList2"/>
    <dgm:cxn modelId="{34B84A1F-17AB-40CC-8C1B-2FA04D647745}" type="presParOf" srcId="{8BA013E6-B0F7-4A60-AD27-3CC13A8476E5}" destId="{2ABB6177-4AE5-47C8-9659-375E5B0D1A60}" srcOrd="6" destOrd="0" presId="urn:microsoft.com/office/officeart/2005/8/layout/vList2"/>
    <dgm:cxn modelId="{735670D9-9B0B-4785-96EC-26BCF114CA0E}" type="presParOf" srcId="{8BA013E6-B0F7-4A60-AD27-3CC13A8476E5}" destId="{F21904C9-77AB-4056-B8E5-29B6F0C9AE79}" srcOrd="7" destOrd="0" presId="urn:microsoft.com/office/officeart/2005/8/layout/vList2"/>
    <dgm:cxn modelId="{DECE2F44-336C-4093-8DBE-038C56CFE28F}" type="presParOf" srcId="{8BA013E6-B0F7-4A60-AD27-3CC13A8476E5}" destId="{176F21A5-AC30-4904-818E-6B13114117D2}" srcOrd="8" destOrd="0" presId="urn:microsoft.com/office/officeart/2005/8/layout/vList2"/>
    <dgm:cxn modelId="{8719B48C-E46A-43B5-A3CF-434AC5DCA48C}" type="presParOf" srcId="{8BA013E6-B0F7-4A60-AD27-3CC13A8476E5}" destId="{0C8D1547-9D6A-498C-A0ED-EC0473CE22F5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C95B91-A132-453C-97F2-0C90CA023C3C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a-ES"/>
        </a:p>
      </dgm:t>
    </dgm:pt>
    <dgm:pt modelId="{D9E96B6E-B97D-4146-8359-0CB8E68EC3C5}">
      <dgm:prSet custT="1"/>
      <dgm:spPr/>
      <dgm:t>
        <a:bodyPr/>
        <a:lstStyle/>
        <a:p>
          <a:pPr rtl="0"/>
          <a:r>
            <a:rPr lang="ca-ES" sz="2400" dirty="0" smtClean="0"/>
            <a:t>Control de deures, dates de proves i seguiment de treballs i exàmens. </a:t>
          </a:r>
          <a:endParaRPr lang="ca-ES" sz="2400" dirty="0"/>
        </a:p>
      </dgm:t>
    </dgm:pt>
    <dgm:pt modelId="{BFAAA272-A38F-47F9-8725-D1FD51D89349}" type="parTrans" cxnId="{B448506F-8F39-436A-AECA-3F1378FBC581}">
      <dgm:prSet/>
      <dgm:spPr/>
      <dgm:t>
        <a:bodyPr/>
        <a:lstStyle/>
        <a:p>
          <a:endParaRPr lang="ca-ES" sz="2400"/>
        </a:p>
      </dgm:t>
    </dgm:pt>
    <dgm:pt modelId="{549E624C-6A43-4AFC-BE66-85113F60B850}" type="sibTrans" cxnId="{B448506F-8F39-436A-AECA-3F1378FBC581}">
      <dgm:prSet/>
      <dgm:spPr/>
      <dgm:t>
        <a:bodyPr/>
        <a:lstStyle/>
        <a:p>
          <a:endParaRPr lang="ca-ES" sz="2400"/>
        </a:p>
      </dgm:t>
    </dgm:pt>
    <dgm:pt modelId="{7E872A7D-5C8A-4193-BBAB-0032897A9730}">
      <dgm:prSet custT="1"/>
      <dgm:spPr/>
      <dgm:t>
        <a:bodyPr/>
        <a:lstStyle/>
        <a:p>
          <a:pPr rtl="0"/>
          <a:r>
            <a:rPr lang="ca-ES" sz="2400" smtClean="0"/>
            <a:t>L’alumnat d’ESO no pot sortir de l’escola durant l’esbarjo, ni als canvis de classe, ni a l’hora de menjador.</a:t>
          </a:r>
          <a:endParaRPr lang="ca-ES" sz="2400"/>
        </a:p>
      </dgm:t>
    </dgm:pt>
    <dgm:pt modelId="{67CBF9CA-8F36-4B05-8DFB-DF9D90B7050C}" type="parTrans" cxnId="{23AC5CBF-B6B4-4DDE-9852-BC5031169F4E}">
      <dgm:prSet/>
      <dgm:spPr/>
      <dgm:t>
        <a:bodyPr/>
        <a:lstStyle/>
        <a:p>
          <a:endParaRPr lang="ca-ES" sz="2400"/>
        </a:p>
      </dgm:t>
    </dgm:pt>
    <dgm:pt modelId="{2E2B2C90-610C-4AD3-AED7-47ADA24421E9}" type="sibTrans" cxnId="{23AC5CBF-B6B4-4DDE-9852-BC5031169F4E}">
      <dgm:prSet/>
      <dgm:spPr/>
      <dgm:t>
        <a:bodyPr/>
        <a:lstStyle/>
        <a:p>
          <a:endParaRPr lang="ca-ES" sz="2400"/>
        </a:p>
      </dgm:t>
    </dgm:pt>
    <dgm:pt modelId="{E9EFFA6F-1088-4E87-91DA-976E5E825419}">
      <dgm:prSet custT="1"/>
      <dgm:spPr/>
      <dgm:t>
        <a:bodyPr/>
        <a:lstStyle/>
        <a:p>
          <a:pPr rtl="0"/>
          <a:r>
            <a:rPr lang="ca-ES" sz="2400" smtClean="0"/>
            <a:t>L’escola no pot subministrar medicaments.</a:t>
          </a:r>
          <a:endParaRPr lang="ca-ES" sz="2400"/>
        </a:p>
      </dgm:t>
    </dgm:pt>
    <dgm:pt modelId="{0CF3B07A-1992-4590-9E6A-237B17F6B4C3}" type="parTrans" cxnId="{6FAEEB1D-D80E-45EC-96DF-17B65971BD72}">
      <dgm:prSet/>
      <dgm:spPr/>
      <dgm:t>
        <a:bodyPr/>
        <a:lstStyle/>
        <a:p>
          <a:endParaRPr lang="ca-ES" sz="2400"/>
        </a:p>
      </dgm:t>
    </dgm:pt>
    <dgm:pt modelId="{5ED68B6C-75B0-4FEC-BCE1-5FCFC7A51718}" type="sibTrans" cxnId="{6FAEEB1D-D80E-45EC-96DF-17B65971BD72}">
      <dgm:prSet/>
      <dgm:spPr/>
      <dgm:t>
        <a:bodyPr/>
        <a:lstStyle/>
        <a:p>
          <a:endParaRPr lang="ca-ES" sz="2400"/>
        </a:p>
      </dgm:t>
    </dgm:pt>
    <dgm:pt modelId="{31C005D0-1888-4F08-AEA2-00971D650620}">
      <dgm:prSet custT="1"/>
      <dgm:spPr/>
      <dgm:t>
        <a:bodyPr/>
        <a:lstStyle/>
        <a:p>
          <a:pPr rtl="0"/>
          <a:r>
            <a:rPr lang="ca-ES" sz="2400" smtClean="0"/>
            <a:t>Comentem el calendari:</a:t>
          </a:r>
          <a:endParaRPr lang="ca-ES" sz="2400"/>
        </a:p>
      </dgm:t>
    </dgm:pt>
    <dgm:pt modelId="{607AA142-AE41-4FF6-A602-0F1C0E16EA9F}" type="parTrans" cxnId="{FECDFF81-6D03-4B27-98FC-46A642768B6E}">
      <dgm:prSet/>
      <dgm:spPr/>
      <dgm:t>
        <a:bodyPr/>
        <a:lstStyle/>
        <a:p>
          <a:endParaRPr lang="ca-ES" sz="2400"/>
        </a:p>
      </dgm:t>
    </dgm:pt>
    <dgm:pt modelId="{68AE091B-DF30-4A06-AF68-9171E2E32619}" type="sibTrans" cxnId="{FECDFF81-6D03-4B27-98FC-46A642768B6E}">
      <dgm:prSet/>
      <dgm:spPr/>
      <dgm:t>
        <a:bodyPr/>
        <a:lstStyle/>
        <a:p>
          <a:endParaRPr lang="ca-ES" sz="2400"/>
        </a:p>
      </dgm:t>
    </dgm:pt>
    <dgm:pt modelId="{1BF451EE-936B-4663-8B0F-268D8FD90EF2}">
      <dgm:prSet custT="1"/>
      <dgm:spPr/>
      <dgm:t>
        <a:bodyPr/>
        <a:lstStyle/>
        <a:p>
          <a:pPr rtl="0"/>
          <a:r>
            <a:rPr lang="ca-ES" sz="2400" dirty="0" smtClean="0"/>
            <a:t>Dues sortides d’àrea (1r i 3r trimestre)</a:t>
          </a:r>
          <a:endParaRPr lang="ca-ES" sz="2400" dirty="0"/>
        </a:p>
      </dgm:t>
    </dgm:pt>
    <dgm:pt modelId="{FD693C07-5688-456B-B43D-451B109B0248}" type="parTrans" cxnId="{6D64C694-AC76-46C1-8A65-B83A9DA78F0E}">
      <dgm:prSet/>
      <dgm:spPr/>
      <dgm:t>
        <a:bodyPr/>
        <a:lstStyle/>
        <a:p>
          <a:endParaRPr lang="ca-ES" sz="2400"/>
        </a:p>
      </dgm:t>
    </dgm:pt>
    <dgm:pt modelId="{E9645936-E583-45EE-9185-336B06241FEA}" type="sibTrans" cxnId="{6D64C694-AC76-46C1-8A65-B83A9DA78F0E}">
      <dgm:prSet/>
      <dgm:spPr/>
      <dgm:t>
        <a:bodyPr/>
        <a:lstStyle/>
        <a:p>
          <a:endParaRPr lang="ca-ES" sz="2400"/>
        </a:p>
      </dgm:t>
    </dgm:pt>
    <dgm:pt modelId="{116E7CAE-434A-4E66-BBFD-D328B850BD05}">
      <dgm:prSet custT="1"/>
      <dgm:spPr/>
      <dgm:t>
        <a:bodyPr/>
        <a:lstStyle/>
        <a:p>
          <a:pPr rtl="0"/>
          <a:r>
            <a:rPr lang="ca-ES" sz="2400" dirty="0" smtClean="0"/>
            <a:t>Altres activitats ( audició musical, teatre en anglès, en francès, activitat esportiva opcional (triatló)...)</a:t>
          </a:r>
          <a:endParaRPr lang="ca-ES" sz="2400" dirty="0"/>
        </a:p>
      </dgm:t>
    </dgm:pt>
    <dgm:pt modelId="{6768A651-4538-4E47-8D1E-F9346A2EECB0}" type="parTrans" cxnId="{58EE780A-6BFB-4B82-8FF7-4D265341DE3A}">
      <dgm:prSet/>
      <dgm:spPr/>
      <dgm:t>
        <a:bodyPr/>
        <a:lstStyle/>
        <a:p>
          <a:endParaRPr lang="ca-ES" sz="2400"/>
        </a:p>
      </dgm:t>
    </dgm:pt>
    <dgm:pt modelId="{2F750A8F-6BC4-4FCA-8EE3-3115B47E33BA}" type="sibTrans" cxnId="{58EE780A-6BFB-4B82-8FF7-4D265341DE3A}">
      <dgm:prSet/>
      <dgm:spPr/>
      <dgm:t>
        <a:bodyPr/>
        <a:lstStyle/>
        <a:p>
          <a:endParaRPr lang="ca-ES" sz="2400"/>
        </a:p>
      </dgm:t>
    </dgm:pt>
    <dgm:pt modelId="{0D3B10D3-ED61-488F-8EE0-8E60E95B4937}">
      <dgm:prSet custT="1"/>
      <dgm:spPr/>
      <dgm:t>
        <a:bodyPr/>
        <a:lstStyle/>
        <a:p>
          <a:pPr rtl="0"/>
          <a:r>
            <a:rPr lang="ca-ES" sz="2400" smtClean="0"/>
            <a:t>Activitats darrer dia de trimestre (cinema, jornada esportiva i sortida final de curs)</a:t>
          </a:r>
          <a:endParaRPr lang="ca-ES" sz="2400"/>
        </a:p>
      </dgm:t>
    </dgm:pt>
    <dgm:pt modelId="{EED61487-C724-4D84-AABD-34FB2BE1F577}" type="parTrans" cxnId="{117ADBDD-65C5-4AE9-8B9E-5CB9243C3F67}">
      <dgm:prSet/>
      <dgm:spPr/>
      <dgm:t>
        <a:bodyPr/>
        <a:lstStyle/>
        <a:p>
          <a:endParaRPr lang="ca-ES" sz="2400"/>
        </a:p>
      </dgm:t>
    </dgm:pt>
    <dgm:pt modelId="{C70327AE-7EA4-47A9-B4AA-3AD88AAC020C}" type="sibTrans" cxnId="{117ADBDD-65C5-4AE9-8B9E-5CB9243C3F67}">
      <dgm:prSet/>
      <dgm:spPr/>
      <dgm:t>
        <a:bodyPr/>
        <a:lstStyle/>
        <a:p>
          <a:endParaRPr lang="ca-ES" sz="2400"/>
        </a:p>
      </dgm:t>
    </dgm:pt>
    <dgm:pt modelId="{04C5C918-B822-4BD1-9A13-F64B7AB1051C}">
      <dgm:prSet custT="1"/>
      <dgm:spPr/>
      <dgm:t>
        <a:bodyPr/>
        <a:lstStyle/>
        <a:p>
          <a:pPr rtl="0"/>
          <a:r>
            <a:rPr lang="ca-ES" sz="2400" smtClean="0"/>
            <a:t>Xerrades educatives (mossos, guàrdia urbana...)</a:t>
          </a:r>
          <a:endParaRPr lang="ca-ES" sz="2400"/>
        </a:p>
      </dgm:t>
    </dgm:pt>
    <dgm:pt modelId="{C30A56DE-596F-4A37-8145-222F6A0FC6DB}" type="parTrans" cxnId="{DA488F7C-EA13-4F5C-A915-CD7232BA102B}">
      <dgm:prSet/>
      <dgm:spPr/>
      <dgm:t>
        <a:bodyPr/>
        <a:lstStyle/>
        <a:p>
          <a:endParaRPr lang="ca-ES" sz="2400"/>
        </a:p>
      </dgm:t>
    </dgm:pt>
    <dgm:pt modelId="{BC65621D-7F47-4B7B-8602-C57252DD35AD}" type="sibTrans" cxnId="{DA488F7C-EA13-4F5C-A915-CD7232BA102B}">
      <dgm:prSet/>
      <dgm:spPr/>
      <dgm:t>
        <a:bodyPr/>
        <a:lstStyle/>
        <a:p>
          <a:endParaRPr lang="ca-ES" sz="2400"/>
        </a:p>
      </dgm:t>
    </dgm:pt>
    <dgm:pt modelId="{9A1EC749-0BC0-44A5-8B87-D10BC51D350A}" type="pres">
      <dgm:prSet presAssocID="{6BC95B91-A132-453C-97F2-0C90CA023C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04DCA572-429E-4A7E-9CFD-8E4771B0790D}" type="pres">
      <dgm:prSet presAssocID="{D9E96B6E-B97D-4146-8359-0CB8E68EC3C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8A0C9EBB-8BD9-46F0-86C9-36902BB97242}" type="pres">
      <dgm:prSet presAssocID="{549E624C-6A43-4AFC-BE66-85113F60B850}" presName="spacer" presStyleCnt="0"/>
      <dgm:spPr/>
    </dgm:pt>
    <dgm:pt modelId="{8AC83876-A254-4B4B-BF9F-F92A23E8DD28}" type="pres">
      <dgm:prSet presAssocID="{7E872A7D-5C8A-4193-BBAB-0032897A973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D3949DC-BA58-4D3A-9F2C-3708884C4893}" type="pres">
      <dgm:prSet presAssocID="{2E2B2C90-610C-4AD3-AED7-47ADA24421E9}" presName="spacer" presStyleCnt="0"/>
      <dgm:spPr/>
    </dgm:pt>
    <dgm:pt modelId="{413877F7-D5E3-4EA6-A83A-91851BB53C50}" type="pres">
      <dgm:prSet presAssocID="{E9EFFA6F-1088-4E87-91DA-976E5E82541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3A0A96FB-176C-45C1-BD73-50994E304E79}" type="pres">
      <dgm:prSet presAssocID="{5ED68B6C-75B0-4FEC-BCE1-5FCFC7A51718}" presName="spacer" presStyleCnt="0"/>
      <dgm:spPr/>
    </dgm:pt>
    <dgm:pt modelId="{31B3F33A-BB6F-4550-ABA4-CD2D0C3268A6}" type="pres">
      <dgm:prSet presAssocID="{31C005D0-1888-4F08-AEA2-00971D65062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838414EC-A0E7-4F76-AC5B-F9608F8835D3}" type="pres">
      <dgm:prSet presAssocID="{31C005D0-1888-4F08-AEA2-00971D65062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6FAEEB1D-D80E-45EC-96DF-17B65971BD72}" srcId="{6BC95B91-A132-453C-97F2-0C90CA023C3C}" destId="{E9EFFA6F-1088-4E87-91DA-976E5E825419}" srcOrd="2" destOrd="0" parTransId="{0CF3B07A-1992-4590-9E6A-237B17F6B4C3}" sibTransId="{5ED68B6C-75B0-4FEC-BCE1-5FCFC7A51718}"/>
    <dgm:cxn modelId="{DA488F7C-EA13-4F5C-A915-CD7232BA102B}" srcId="{31C005D0-1888-4F08-AEA2-00971D650620}" destId="{04C5C918-B822-4BD1-9A13-F64B7AB1051C}" srcOrd="3" destOrd="0" parTransId="{C30A56DE-596F-4A37-8145-222F6A0FC6DB}" sibTransId="{BC65621D-7F47-4B7B-8602-C57252DD35AD}"/>
    <dgm:cxn modelId="{2BD98CD8-327B-497E-A55D-526425FE7228}" type="presOf" srcId="{0D3B10D3-ED61-488F-8EE0-8E60E95B4937}" destId="{838414EC-A0E7-4F76-AC5B-F9608F8835D3}" srcOrd="0" destOrd="2" presId="urn:microsoft.com/office/officeart/2005/8/layout/vList2"/>
    <dgm:cxn modelId="{3C5A250F-978F-42F6-AFF6-C4FFDF307A5F}" type="presOf" srcId="{D9E96B6E-B97D-4146-8359-0CB8E68EC3C5}" destId="{04DCA572-429E-4A7E-9CFD-8E4771B0790D}" srcOrd="0" destOrd="0" presId="urn:microsoft.com/office/officeart/2005/8/layout/vList2"/>
    <dgm:cxn modelId="{23AC5CBF-B6B4-4DDE-9852-BC5031169F4E}" srcId="{6BC95B91-A132-453C-97F2-0C90CA023C3C}" destId="{7E872A7D-5C8A-4193-BBAB-0032897A9730}" srcOrd="1" destOrd="0" parTransId="{67CBF9CA-8F36-4B05-8DFB-DF9D90B7050C}" sibTransId="{2E2B2C90-610C-4AD3-AED7-47ADA24421E9}"/>
    <dgm:cxn modelId="{D33AFB57-0D64-44B0-AE6E-99A3ABCC996C}" type="presOf" srcId="{31C005D0-1888-4F08-AEA2-00971D650620}" destId="{31B3F33A-BB6F-4550-ABA4-CD2D0C3268A6}" srcOrd="0" destOrd="0" presId="urn:microsoft.com/office/officeart/2005/8/layout/vList2"/>
    <dgm:cxn modelId="{B448506F-8F39-436A-AECA-3F1378FBC581}" srcId="{6BC95B91-A132-453C-97F2-0C90CA023C3C}" destId="{D9E96B6E-B97D-4146-8359-0CB8E68EC3C5}" srcOrd="0" destOrd="0" parTransId="{BFAAA272-A38F-47F9-8725-D1FD51D89349}" sibTransId="{549E624C-6A43-4AFC-BE66-85113F60B850}"/>
    <dgm:cxn modelId="{6D64C694-AC76-46C1-8A65-B83A9DA78F0E}" srcId="{31C005D0-1888-4F08-AEA2-00971D650620}" destId="{1BF451EE-936B-4663-8B0F-268D8FD90EF2}" srcOrd="0" destOrd="0" parTransId="{FD693C07-5688-456B-B43D-451B109B0248}" sibTransId="{E9645936-E583-45EE-9185-336B06241FEA}"/>
    <dgm:cxn modelId="{FECDFF81-6D03-4B27-98FC-46A642768B6E}" srcId="{6BC95B91-A132-453C-97F2-0C90CA023C3C}" destId="{31C005D0-1888-4F08-AEA2-00971D650620}" srcOrd="3" destOrd="0" parTransId="{607AA142-AE41-4FF6-A602-0F1C0E16EA9F}" sibTransId="{68AE091B-DF30-4A06-AF68-9171E2E32619}"/>
    <dgm:cxn modelId="{EF40F99A-2950-4908-8DA4-43E2AD1AEF4A}" type="presOf" srcId="{116E7CAE-434A-4E66-BBFD-D328B850BD05}" destId="{838414EC-A0E7-4F76-AC5B-F9608F8835D3}" srcOrd="0" destOrd="1" presId="urn:microsoft.com/office/officeart/2005/8/layout/vList2"/>
    <dgm:cxn modelId="{DA5B3C74-B755-4BCA-A78A-215727EA424F}" type="presOf" srcId="{6BC95B91-A132-453C-97F2-0C90CA023C3C}" destId="{9A1EC749-0BC0-44A5-8B87-D10BC51D350A}" srcOrd="0" destOrd="0" presId="urn:microsoft.com/office/officeart/2005/8/layout/vList2"/>
    <dgm:cxn modelId="{58EE780A-6BFB-4B82-8FF7-4D265341DE3A}" srcId="{31C005D0-1888-4F08-AEA2-00971D650620}" destId="{116E7CAE-434A-4E66-BBFD-D328B850BD05}" srcOrd="1" destOrd="0" parTransId="{6768A651-4538-4E47-8D1E-F9346A2EECB0}" sibTransId="{2F750A8F-6BC4-4FCA-8EE3-3115B47E33BA}"/>
    <dgm:cxn modelId="{1AFABBD7-6083-464A-A774-7A5460670748}" type="presOf" srcId="{1BF451EE-936B-4663-8B0F-268D8FD90EF2}" destId="{838414EC-A0E7-4F76-AC5B-F9608F8835D3}" srcOrd="0" destOrd="0" presId="urn:microsoft.com/office/officeart/2005/8/layout/vList2"/>
    <dgm:cxn modelId="{82ABD7FC-9380-468D-8912-8EDF7A6A72AB}" type="presOf" srcId="{7E872A7D-5C8A-4193-BBAB-0032897A9730}" destId="{8AC83876-A254-4B4B-BF9F-F92A23E8DD28}" srcOrd="0" destOrd="0" presId="urn:microsoft.com/office/officeart/2005/8/layout/vList2"/>
    <dgm:cxn modelId="{117ADBDD-65C5-4AE9-8B9E-5CB9243C3F67}" srcId="{31C005D0-1888-4F08-AEA2-00971D650620}" destId="{0D3B10D3-ED61-488F-8EE0-8E60E95B4937}" srcOrd="2" destOrd="0" parTransId="{EED61487-C724-4D84-AABD-34FB2BE1F577}" sibTransId="{C70327AE-7EA4-47A9-B4AA-3AD88AAC020C}"/>
    <dgm:cxn modelId="{1DB6F9C5-FBE9-4181-A985-02AED244F561}" type="presOf" srcId="{04C5C918-B822-4BD1-9A13-F64B7AB1051C}" destId="{838414EC-A0E7-4F76-AC5B-F9608F8835D3}" srcOrd="0" destOrd="3" presId="urn:microsoft.com/office/officeart/2005/8/layout/vList2"/>
    <dgm:cxn modelId="{D4D37591-6723-45F2-BCFB-1FE3DDD254F9}" type="presOf" srcId="{E9EFFA6F-1088-4E87-91DA-976E5E825419}" destId="{413877F7-D5E3-4EA6-A83A-91851BB53C50}" srcOrd="0" destOrd="0" presId="urn:microsoft.com/office/officeart/2005/8/layout/vList2"/>
    <dgm:cxn modelId="{122F70A8-28CB-4687-9EDB-196FAE905551}" type="presParOf" srcId="{9A1EC749-0BC0-44A5-8B87-D10BC51D350A}" destId="{04DCA572-429E-4A7E-9CFD-8E4771B0790D}" srcOrd="0" destOrd="0" presId="urn:microsoft.com/office/officeart/2005/8/layout/vList2"/>
    <dgm:cxn modelId="{BFC0B0FB-D5DC-4FF1-BD61-8102C2080C28}" type="presParOf" srcId="{9A1EC749-0BC0-44A5-8B87-D10BC51D350A}" destId="{8A0C9EBB-8BD9-46F0-86C9-36902BB97242}" srcOrd="1" destOrd="0" presId="urn:microsoft.com/office/officeart/2005/8/layout/vList2"/>
    <dgm:cxn modelId="{A1E93D6F-2C9E-44B5-A1D5-36AD0579AF45}" type="presParOf" srcId="{9A1EC749-0BC0-44A5-8B87-D10BC51D350A}" destId="{8AC83876-A254-4B4B-BF9F-F92A23E8DD28}" srcOrd="2" destOrd="0" presId="urn:microsoft.com/office/officeart/2005/8/layout/vList2"/>
    <dgm:cxn modelId="{2318DEF1-B08A-40C9-97E4-23EB976E9AF2}" type="presParOf" srcId="{9A1EC749-0BC0-44A5-8B87-D10BC51D350A}" destId="{1D3949DC-BA58-4D3A-9F2C-3708884C4893}" srcOrd="3" destOrd="0" presId="urn:microsoft.com/office/officeart/2005/8/layout/vList2"/>
    <dgm:cxn modelId="{28F7D527-1D10-4DF8-A589-0F0E3C911312}" type="presParOf" srcId="{9A1EC749-0BC0-44A5-8B87-D10BC51D350A}" destId="{413877F7-D5E3-4EA6-A83A-91851BB53C50}" srcOrd="4" destOrd="0" presId="urn:microsoft.com/office/officeart/2005/8/layout/vList2"/>
    <dgm:cxn modelId="{E53E0F6B-8E98-416E-884B-7EE63DD89361}" type="presParOf" srcId="{9A1EC749-0BC0-44A5-8B87-D10BC51D350A}" destId="{3A0A96FB-176C-45C1-BD73-50994E304E79}" srcOrd="5" destOrd="0" presId="urn:microsoft.com/office/officeart/2005/8/layout/vList2"/>
    <dgm:cxn modelId="{4086A0C3-E881-4B02-8D12-B7DB3E726287}" type="presParOf" srcId="{9A1EC749-0BC0-44A5-8B87-D10BC51D350A}" destId="{31B3F33A-BB6F-4550-ABA4-CD2D0C3268A6}" srcOrd="6" destOrd="0" presId="urn:microsoft.com/office/officeart/2005/8/layout/vList2"/>
    <dgm:cxn modelId="{C0C4E95F-8C13-4BF3-AEB9-CA6AB7BA171F}" type="presParOf" srcId="{9A1EC749-0BC0-44A5-8B87-D10BC51D350A}" destId="{838414EC-A0E7-4F76-AC5B-F9608F8835D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392AFC-F699-42E6-82A1-0073E90B0621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a-ES"/>
        </a:p>
      </dgm:t>
    </dgm:pt>
    <dgm:pt modelId="{2E5EE903-1775-4B07-AE1B-AFD0C6FDAFE7}">
      <dgm:prSet custT="1"/>
      <dgm:spPr/>
      <dgm:t>
        <a:bodyPr/>
        <a:lstStyle/>
        <a:p>
          <a:pPr rtl="0"/>
          <a:r>
            <a:rPr lang="ca-ES" sz="2400" dirty="0" smtClean="0"/>
            <a:t>Detecció de casos UAC.  Adaptació de les matèries instrumentals (prèvia autorització dels pares).  Pot comportar canvi de grup.</a:t>
          </a:r>
          <a:endParaRPr lang="ca-ES" sz="2400" dirty="0"/>
        </a:p>
      </dgm:t>
    </dgm:pt>
    <dgm:pt modelId="{90F1F603-54BA-47F5-BBAF-E2D44CE36C85}" type="parTrans" cxnId="{41EC808C-65AA-49B3-A5F0-C05F2C3ECAE1}">
      <dgm:prSet/>
      <dgm:spPr/>
      <dgm:t>
        <a:bodyPr/>
        <a:lstStyle/>
        <a:p>
          <a:endParaRPr lang="ca-ES" sz="2400"/>
        </a:p>
      </dgm:t>
    </dgm:pt>
    <dgm:pt modelId="{47738F37-1204-415A-BE00-9BC2CF7EA9EE}" type="sibTrans" cxnId="{41EC808C-65AA-49B3-A5F0-C05F2C3ECAE1}">
      <dgm:prSet/>
      <dgm:spPr/>
      <dgm:t>
        <a:bodyPr/>
        <a:lstStyle/>
        <a:p>
          <a:endParaRPr lang="ca-ES" sz="2400"/>
        </a:p>
      </dgm:t>
    </dgm:pt>
    <dgm:pt modelId="{128E946F-540C-45C1-A577-5171B238CD36}">
      <dgm:prSet custT="1"/>
      <dgm:spPr/>
      <dgm:t>
        <a:bodyPr/>
        <a:lstStyle/>
        <a:p>
          <a:pPr rtl="0"/>
          <a:r>
            <a:rPr lang="ca-ES" sz="2400" smtClean="0"/>
            <a:t>Remarquem la importància del treball diari a casa. Pot haver-hi o no deures però tenen matèria per preparar, repassar i estudiar.</a:t>
          </a:r>
          <a:endParaRPr lang="ca-ES" sz="2400"/>
        </a:p>
      </dgm:t>
    </dgm:pt>
    <dgm:pt modelId="{71B7DB63-C5B3-4EDD-A8F9-F6379A12739E}" type="parTrans" cxnId="{418D6BCA-0CB6-4FC2-8D41-790F589D8652}">
      <dgm:prSet/>
      <dgm:spPr/>
      <dgm:t>
        <a:bodyPr/>
        <a:lstStyle/>
        <a:p>
          <a:endParaRPr lang="ca-ES" sz="2400"/>
        </a:p>
      </dgm:t>
    </dgm:pt>
    <dgm:pt modelId="{C9F4CE06-8E76-417B-ADD5-92B07933EB8B}" type="sibTrans" cxnId="{418D6BCA-0CB6-4FC2-8D41-790F589D8652}">
      <dgm:prSet/>
      <dgm:spPr/>
      <dgm:t>
        <a:bodyPr/>
        <a:lstStyle/>
        <a:p>
          <a:endParaRPr lang="ca-ES" sz="2400"/>
        </a:p>
      </dgm:t>
    </dgm:pt>
    <dgm:pt modelId="{AAC6E28D-066E-412E-8C47-1271DD902557}" type="pres">
      <dgm:prSet presAssocID="{4E392AFC-F699-42E6-82A1-0073E90B06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67D3E8DC-4573-48FE-963F-EAF1D4983179}" type="pres">
      <dgm:prSet presAssocID="{2E5EE903-1775-4B07-AE1B-AFD0C6FDAFE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3118F3A0-E20A-4391-9271-AF6592389501}" type="pres">
      <dgm:prSet presAssocID="{47738F37-1204-415A-BE00-9BC2CF7EA9EE}" presName="spacer" presStyleCnt="0"/>
      <dgm:spPr/>
    </dgm:pt>
    <dgm:pt modelId="{E97C2F60-B6E9-46D0-B591-90641C4F2B91}" type="pres">
      <dgm:prSet presAssocID="{128E946F-540C-45C1-A577-5171B238CD3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56FCE0AE-7093-4639-80A2-FBD9218A2FAD}" type="presOf" srcId="{2E5EE903-1775-4B07-AE1B-AFD0C6FDAFE7}" destId="{67D3E8DC-4573-48FE-963F-EAF1D4983179}" srcOrd="0" destOrd="0" presId="urn:microsoft.com/office/officeart/2005/8/layout/vList2"/>
    <dgm:cxn modelId="{418D6BCA-0CB6-4FC2-8D41-790F589D8652}" srcId="{4E392AFC-F699-42E6-82A1-0073E90B0621}" destId="{128E946F-540C-45C1-A577-5171B238CD36}" srcOrd="1" destOrd="0" parTransId="{71B7DB63-C5B3-4EDD-A8F9-F6379A12739E}" sibTransId="{C9F4CE06-8E76-417B-ADD5-92B07933EB8B}"/>
    <dgm:cxn modelId="{29FF1592-E504-4D53-9B76-994D77F9EBEF}" type="presOf" srcId="{128E946F-540C-45C1-A577-5171B238CD36}" destId="{E97C2F60-B6E9-46D0-B591-90641C4F2B91}" srcOrd="0" destOrd="0" presId="urn:microsoft.com/office/officeart/2005/8/layout/vList2"/>
    <dgm:cxn modelId="{878D2B4A-D9DA-4538-9E1B-D114DC9468FD}" type="presOf" srcId="{4E392AFC-F699-42E6-82A1-0073E90B0621}" destId="{AAC6E28D-066E-412E-8C47-1271DD902557}" srcOrd="0" destOrd="0" presId="urn:microsoft.com/office/officeart/2005/8/layout/vList2"/>
    <dgm:cxn modelId="{41EC808C-65AA-49B3-A5F0-C05F2C3ECAE1}" srcId="{4E392AFC-F699-42E6-82A1-0073E90B0621}" destId="{2E5EE903-1775-4B07-AE1B-AFD0C6FDAFE7}" srcOrd="0" destOrd="0" parTransId="{90F1F603-54BA-47F5-BBAF-E2D44CE36C85}" sibTransId="{47738F37-1204-415A-BE00-9BC2CF7EA9EE}"/>
    <dgm:cxn modelId="{19755FA3-FAEE-46D6-B6FF-3A8E60E045DE}" type="presParOf" srcId="{AAC6E28D-066E-412E-8C47-1271DD902557}" destId="{67D3E8DC-4573-48FE-963F-EAF1D4983179}" srcOrd="0" destOrd="0" presId="urn:microsoft.com/office/officeart/2005/8/layout/vList2"/>
    <dgm:cxn modelId="{6B9D2B36-4F2A-455C-ABB3-57A98A2B5812}" type="presParOf" srcId="{AAC6E28D-066E-412E-8C47-1271DD902557}" destId="{3118F3A0-E20A-4391-9271-AF6592389501}" srcOrd="1" destOrd="0" presId="urn:microsoft.com/office/officeart/2005/8/layout/vList2"/>
    <dgm:cxn modelId="{04F76A1D-6A05-4365-A823-77AF5C94C293}" type="presParOf" srcId="{AAC6E28D-066E-412E-8C47-1271DD902557}" destId="{E97C2F60-B6E9-46D0-B591-90641C4F2B9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F0D7017-6161-441A-B385-A0907655B96D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ca-ES"/>
        </a:p>
      </dgm:t>
    </dgm:pt>
    <dgm:pt modelId="{E1BF309B-F809-4F27-9AEF-902E7004061D}">
      <dgm:prSet custT="1"/>
      <dgm:spPr/>
      <dgm:t>
        <a:bodyPr/>
        <a:lstStyle/>
        <a:p>
          <a:pPr rtl="0"/>
          <a:r>
            <a:rPr lang="es-ES" sz="2400" dirty="0" smtClean="0"/>
            <a:t>La </a:t>
          </a:r>
          <a:r>
            <a:rPr lang="es-ES" sz="2400" dirty="0" err="1" smtClean="0"/>
            <a:t>relació</a:t>
          </a:r>
          <a:r>
            <a:rPr lang="es-ES" sz="2400" dirty="0" smtClean="0"/>
            <a:t> </a:t>
          </a:r>
          <a:r>
            <a:rPr lang="es-ES" sz="2400" dirty="0" err="1" smtClean="0"/>
            <a:t>amb</a:t>
          </a:r>
          <a:r>
            <a:rPr lang="es-ES" sz="2400" dirty="0" smtClean="0"/>
            <a:t> </a:t>
          </a:r>
          <a:r>
            <a:rPr lang="es-ES" sz="2400" dirty="0" err="1" smtClean="0"/>
            <a:t>l’escola</a:t>
          </a:r>
          <a:r>
            <a:rPr lang="es-ES" sz="2400" dirty="0" smtClean="0"/>
            <a:t> es fa </a:t>
          </a:r>
          <a:r>
            <a:rPr lang="es-ES" sz="2400" dirty="0" err="1" smtClean="0"/>
            <a:t>mitjançant</a:t>
          </a:r>
          <a:r>
            <a:rPr lang="es-ES" sz="2400" dirty="0" smtClean="0"/>
            <a:t> el tutor/a. </a:t>
          </a:r>
          <a:r>
            <a:rPr lang="es-ES" sz="2400" dirty="0" err="1" smtClean="0"/>
            <a:t>És</a:t>
          </a:r>
          <a:r>
            <a:rPr lang="es-ES" sz="2400" dirty="0" smtClean="0"/>
            <a:t> </a:t>
          </a:r>
          <a:r>
            <a:rPr lang="es-ES" sz="2400" dirty="0" err="1" smtClean="0"/>
            <a:t>ell</a:t>
          </a:r>
          <a:r>
            <a:rPr lang="es-ES" sz="2400" dirty="0" smtClean="0"/>
            <a:t> o ella </a:t>
          </a:r>
          <a:r>
            <a:rPr lang="es-ES" sz="2400" dirty="0" err="1" smtClean="0"/>
            <a:t>qui</a:t>
          </a:r>
          <a:r>
            <a:rPr lang="es-ES" sz="2400" dirty="0" smtClean="0"/>
            <a:t> vehicula la </a:t>
          </a:r>
          <a:r>
            <a:rPr lang="es-ES" sz="2400" dirty="0" err="1" smtClean="0"/>
            <a:t>informació</a:t>
          </a:r>
          <a:r>
            <a:rPr lang="es-ES" sz="2400" dirty="0" smtClean="0"/>
            <a:t> dirigida </a:t>
          </a:r>
          <a:r>
            <a:rPr lang="es-ES" sz="2400" dirty="0" err="1" smtClean="0"/>
            <a:t>tant</a:t>
          </a:r>
          <a:r>
            <a:rPr lang="es-ES" sz="2400" dirty="0" smtClean="0"/>
            <a:t> al </a:t>
          </a:r>
          <a:r>
            <a:rPr lang="es-ES" sz="2400" dirty="0" err="1" smtClean="0"/>
            <a:t>professorat</a:t>
          </a:r>
          <a:r>
            <a:rPr lang="es-ES" sz="2400" dirty="0" smtClean="0"/>
            <a:t> </a:t>
          </a:r>
          <a:r>
            <a:rPr lang="es-ES" sz="2400" dirty="0" err="1" smtClean="0"/>
            <a:t>com</a:t>
          </a:r>
          <a:r>
            <a:rPr lang="es-ES" sz="2400" dirty="0" smtClean="0"/>
            <a:t> a </a:t>
          </a:r>
          <a:r>
            <a:rPr lang="es-ES" sz="2400" dirty="0" err="1" smtClean="0"/>
            <a:t>coordinació</a:t>
          </a:r>
          <a:r>
            <a:rPr lang="es-ES" sz="2400" dirty="0" smtClean="0"/>
            <a:t>.</a:t>
          </a:r>
          <a:endParaRPr lang="ca-ES" sz="2400" dirty="0"/>
        </a:p>
      </dgm:t>
    </dgm:pt>
    <dgm:pt modelId="{CAA9D106-02B4-4D50-A59E-C77061AEBC85}" type="parTrans" cxnId="{95A61B27-1B30-4A42-81F2-6CC8663C7D94}">
      <dgm:prSet/>
      <dgm:spPr/>
      <dgm:t>
        <a:bodyPr/>
        <a:lstStyle/>
        <a:p>
          <a:endParaRPr lang="ca-ES" sz="2400"/>
        </a:p>
      </dgm:t>
    </dgm:pt>
    <dgm:pt modelId="{E6DF6AF7-5702-4452-95B6-FB2C821B4814}" type="sibTrans" cxnId="{95A61B27-1B30-4A42-81F2-6CC8663C7D94}">
      <dgm:prSet/>
      <dgm:spPr/>
      <dgm:t>
        <a:bodyPr/>
        <a:lstStyle/>
        <a:p>
          <a:endParaRPr lang="ca-ES" sz="2400"/>
        </a:p>
      </dgm:t>
    </dgm:pt>
    <dgm:pt modelId="{A66E0886-0D1B-40BE-AA8D-42B8F5DC46CF}">
      <dgm:prSet custT="1"/>
      <dgm:spPr/>
      <dgm:t>
        <a:bodyPr/>
        <a:lstStyle/>
        <a:p>
          <a:pPr rtl="0"/>
          <a:r>
            <a:rPr lang="es-ES" sz="2400" smtClean="0"/>
            <a:t>Les entrevistes amb el tutor/a seran sempre amb cita prèvia concertada.</a:t>
          </a:r>
          <a:endParaRPr lang="ca-ES" sz="2400"/>
        </a:p>
      </dgm:t>
    </dgm:pt>
    <dgm:pt modelId="{25A9623B-DB85-43F1-AA02-2D54E70B4082}" type="parTrans" cxnId="{DD425C84-9A96-4BA3-A1FE-5887547A9E40}">
      <dgm:prSet/>
      <dgm:spPr/>
      <dgm:t>
        <a:bodyPr/>
        <a:lstStyle/>
        <a:p>
          <a:endParaRPr lang="ca-ES" sz="2400"/>
        </a:p>
      </dgm:t>
    </dgm:pt>
    <dgm:pt modelId="{177A56AC-693E-4166-A8BC-E7DEF2C8B7D3}" type="sibTrans" cxnId="{DD425C84-9A96-4BA3-A1FE-5887547A9E40}">
      <dgm:prSet/>
      <dgm:spPr/>
      <dgm:t>
        <a:bodyPr/>
        <a:lstStyle/>
        <a:p>
          <a:endParaRPr lang="ca-ES" sz="2400"/>
        </a:p>
      </dgm:t>
    </dgm:pt>
    <dgm:pt modelId="{33C5CCD1-2F44-4921-873F-1B9091CD0480}" type="pres">
      <dgm:prSet presAssocID="{DF0D7017-6161-441A-B385-A0907655B96D}" presName="Name0" presStyleCnt="0">
        <dgm:presLayoutVars>
          <dgm:dir/>
        </dgm:presLayoutVars>
      </dgm:prSet>
      <dgm:spPr/>
      <dgm:t>
        <a:bodyPr/>
        <a:lstStyle/>
        <a:p>
          <a:endParaRPr lang="ca-ES"/>
        </a:p>
      </dgm:t>
    </dgm:pt>
    <dgm:pt modelId="{7374B5A3-942D-4BDE-ADDE-6000A04933FB}" type="pres">
      <dgm:prSet presAssocID="{E1BF309B-F809-4F27-9AEF-902E7004061D}" presName="noChildren" presStyleCnt="0"/>
      <dgm:spPr/>
    </dgm:pt>
    <dgm:pt modelId="{BEC9334B-C718-4548-8372-8AE396223ABD}" type="pres">
      <dgm:prSet presAssocID="{E1BF309B-F809-4F27-9AEF-902E7004061D}" presName="gap" presStyleCnt="0"/>
      <dgm:spPr/>
    </dgm:pt>
    <dgm:pt modelId="{F913B5E1-B13D-4B22-A736-929E39322B7B}" type="pres">
      <dgm:prSet presAssocID="{E1BF309B-F809-4F27-9AEF-902E7004061D}" presName="medCircle2" presStyleLbl="vennNode1" presStyleIdx="0" presStyleCnt="2"/>
      <dgm:spPr/>
    </dgm:pt>
    <dgm:pt modelId="{27E728B9-9309-443B-AEB9-D33C752913B1}" type="pres">
      <dgm:prSet presAssocID="{E1BF309B-F809-4F27-9AEF-902E7004061D}" presName="txLvlOnly1" presStyleLbl="revTx" presStyleIdx="0" presStyleCnt="2"/>
      <dgm:spPr/>
      <dgm:t>
        <a:bodyPr/>
        <a:lstStyle/>
        <a:p>
          <a:endParaRPr lang="ca-ES"/>
        </a:p>
      </dgm:t>
    </dgm:pt>
    <dgm:pt modelId="{0DB09B19-B3C7-4CE3-BC70-872661EE6191}" type="pres">
      <dgm:prSet presAssocID="{A66E0886-0D1B-40BE-AA8D-42B8F5DC46CF}" presName="noChildren" presStyleCnt="0"/>
      <dgm:spPr/>
    </dgm:pt>
    <dgm:pt modelId="{B6A08B67-C735-4A67-BB7A-167EAB4888DD}" type="pres">
      <dgm:prSet presAssocID="{A66E0886-0D1B-40BE-AA8D-42B8F5DC46CF}" presName="gap" presStyleCnt="0"/>
      <dgm:spPr/>
    </dgm:pt>
    <dgm:pt modelId="{C65EDB75-CD46-49CD-A788-421C214603F4}" type="pres">
      <dgm:prSet presAssocID="{A66E0886-0D1B-40BE-AA8D-42B8F5DC46CF}" presName="medCircle2" presStyleLbl="vennNode1" presStyleIdx="1" presStyleCnt="2"/>
      <dgm:spPr/>
    </dgm:pt>
    <dgm:pt modelId="{8197A7DD-B815-4761-9987-CDC9CF8C7307}" type="pres">
      <dgm:prSet presAssocID="{A66E0886-0D1B-40BE-AA8D-42B8F5DC46CF}" presName="txLvlOnly1" presStyleLbl="revTx" presStyleIdx="1" presStyleCnt="2"/>
      <dgm:spPr/>
      <dgm:t>
        <a:bodyPr/>
        <a:lstStyle/>
        <a:p>
          <a:endParaRPr lang="ca-ES"/>
        </a:p>
      </dgm:t>
    </dgm:pt>
  </dgm:ptLst>
  <dgm:cxnLst>
    <dgm:cxn modelId="{F8D6D84F-2546-42C9-BEDB-09267FB73E5F}" type="presOf" srcId="{A66E0886-0D1B-40BE-AA8D-42B8F5DC46CF}" destId="{8197A7DD-B815-4761-9987-CDC9CF8C7307}" srcOrd="0" destOrd="0" presId="urn:microsoft.com/office/officeart/2008/layout/VerticalCircleList"/>
    <dgm:cxn modelId="{DD425C84-9A96-4BA3-A1FE-5887547A9E40}" srcId="{DF0D7017-6161-441A-B385-A0907655B96D}" destId="{A66E0886-0D1B-40BE-AA8D-42B8F5DC46CF}" srcOrd="1" destOrd="0" parTransId="{25A9623B-DB85-43F1-AA02-2D54E70B4082}" sibTransId="{177A56AC-693E-4166-A8BC-E7DEF2C8B7D3}"/>
    <dgm:cxn modelId="{E2937E62-5463-45A6-AEDC-042DE057D991}" type="presOf" srcId="{DF0D7017-6161-441A-B385-A0907655B96D}" destId="{33C5CCD1-2F44-4921-873F-1B9091CD0480}" srcOrd="0" destOrd="0" presId="urn:microsoft.com/office/officeart/2008/layout/VerticalCircleList"/>
    <dgm:cxn modelId="{95A61B27-1B30-4A42-81F2-6CC8663C7D94}" srcId="{DF0D7017-6161-441A-B385-A0907655B96D}" destId="{E1BF309B-F809-4F27-9AEF-902E7004061D}" srcOrd="0" destOrd="0" parTransId="{CAA9D106-02B4-4D50-A59E-C77061AEBC85}" sibTransId="{E6DF6AF7-5702-4452-95B6-FB2C821B4814}"/>
    <dgm:cxn modelId="{E97B0DEE-80CD-409F-8946-226502F3D6B1}" type="presOf" srcId="{E1BF309B-F809-4F27-9AEF-902E7004061D}" destId="{27E728B9-9309-443B-AEB9-D33C752913B1}" srcOrd="0" destOrd="0" presId="urn:microsoft.com/office/officeart/2008/layout/VerticalCircleList"/>
    <dgm:cxn modelId="{D733C16E-6520-4F3B-BBC1-4050DEA70FFC}" type="presParOf" srcId="{33C5CCD1-2F44-4921-873F-1B9091CD0480}" destId="{7374B5A3-942D-4BDE-ADDE-6000A04933FB}" srcOrd="0" destOrd="0" presId="urn:microsoft.com/office/officeart/2008/layout/VerticalCircleList"/>
    <dgm:cxn modelId="{DA4C61DE-5EBF-428C-996E-328F06D030C6}" type="presParOf" srcId="{7374B5A3-942D-4BDE-ADDE-6000A04933FB}" destId="{BEC9334B-C718-4548-8372-8AE396223ABD}" srcOrd="0" destOrd="0" presId="urn:microsoft.com/office/officeart/2008/layout/VerticalCircleList"/>
    <dgm:cxn modelId="{605A0A40-817C-4468-86F7-0267E19675F3}" type="presParOf" srcId="{7374B5A3-942D-4BDE-ADDE-6000A04933FB}" destId="{F913B5E1-B13D-4B22-A736-929E39322B7B}" srcOrd="1" destOrd="0" presId="urn:microsoft.com/office/officeart/2008/layout/VerticalCircleList"/>
    <dgm:cxn modelId="{B1C2BE50-9003-42BD-A271-1605B485EFF8}" type="presParOf" srcId="{7374B5A3-942D-4BDE-ADDE-6000A04933FB}" destId="{27E728B9-9309-443B-AEB9-D33C752913B1}" srcOrd="2" destOrd="0" presId="urn:microsoft.com/office/officeart/2008/layout/VerticalCircleList"/>
    <dgm:cxn modelId="{68AF2683-BC10-43A0-BCFE-E91221D34A3E}" type="presParOf" srcId="{33C5CCD1-2F44-4921-873F-1B9091CD0480}" destId="{0DB09B19-B3C7-4CE3-BC70-872661EE6191}" srcOrd="1" destOrd="0" presId="urn:microsoft.com/office/officeart/2008/layout/VerticalCircleList"/>
    <dgm:cxn modelId="{F1EA21A5-E72D-4FA8-849B-44C815687BBF}" type="presParOf" srcId="{0DB09B19-B3C7-4CE3-BC70-872661EE6191}" destId="{B6A08B67-C735-4A67-BB7A-167EAB4888DD}" srcOrd="0" destOrd="0" presId="urn:microsoft.com/office/officeart/2008/layout/VerticalCircleList"/>
    <dgm:cxn modelId="{8FDC14E9-7167-4064-AD9B-FED55BFBDCD3}" type="presParOf" srcId="{0DB09B19-B3C7-4CE3-BC70-872661EE6191}" destId="{C65EDB75-CD46-49CD-A788-421C214603F4}" srcOrd="1" destOrd="0" presId="urn:microsoft.com/office/officeart/2008/layout/VerticalCircleList"/>
    <dgm:cxn modelId="{07F19A4B-DDDE-47A3-9666-605684D12DEE}" type="presParOf" srcId="{0DB09B19-B3C7-4CE3-BC70-872661EE6191}" destId="{8197A7DD-B815-4761-9987-CDC9CF8C7307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A4408DB-B1D1-4C73-BE65-A76A5983FFD9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ca-ES"/>
        </a:p>
      </dgm:t>
    </dgm:pt>
    <dgm:pt modelId="{62BD6D15-3D29-4A6A-B459-35C793072F10}">
      <dgm:prSet custT="1"/>
      <dgm:spPr/>
      <dgm:t>
        <a:bodyPr/>
        <a:lstStyle/>
        <a:p>
          <a:pPr rtl="0"/>
          <a:r>
            <a:rPr lang="ca-ES" sz="2400" smtClean="0"/>
            <a:t>És important que feu el seguiment en paral·lel de l’agenda i dels deures via Alèxia. </a:t>
          </a:r>
          <a:endParaRPr lang="ca-ES" sz="2400"/>
        </a:p>
      </dgm:t>
    </dgm:pt>
    <dgm:pt modelId="{43BC4797-38DA-46EA-9F80-7896FFF3AD72}" type="parTrans" cxnId="{F0EBD432-5631-4F5E-9E4B-00911DAFE446}">
      <dgm:prSet/>
      <dgm:spPr/>
      <dgm:t>
        <a:bodyPr/>
        <a:lstStyle/>
        <a:p>
          <a:endParaRPr lang="ca-ES" sz="2400"/>
        </a:p>
      </dgm:t>
    </dgm:pt>
    <dgm:pt modelId="{6F9D54F2-DAFB-4B61-BFB6-6061C894CEBB}" type="sibTrans" cxnId="{F0EBD432-5631-4F5E-9E4B-00911DAFE446}">
      <dgm:prSet/>
      <dgm:spPr/>
      <dgm:t>
        <a:bodyPr/>
        <a:lstStyle/>
        <a:p>
          <a:endParaRPr lang="ca-ES" sz="2400"/>
        </a:p>
      </dgm:t>
    </dgm:pt>
    <dgm:pt modelId="{6C577443-89A6-4439-9057-40944B137090}">
      <dgm:prSet custT="1"/>
      <dgm:spPr/>
      <dgm:t>
        <a:bodyPr/>
        <a:lstStyle/>
        <a:p>
          <a:pPr rtl="0"/>
          <a:r>
            <a:rPr lang="ca-ES" sz="2400" dirty="0" smtClean="0"/>
            <a:t>No oblidem que l’alumnat, davant de situacions difícils, acostuma a donar una versió dels fets molt subjectiva que pot no adequar-se amb la realitat. Poseu-vos en contacte amb el/la tutor/a per contrastar informacions i evitar malentesos.</a:t>
          </a:r>
          <a:endParaRPr lang="ca-ES" sz="2400" dirty="0"/>
        </a:p>
      </dgm:t>
    </dgm:pt>
    <dgm:pt modelId="{B7F6011B-C629-4352-9775-2C6D75EAB610}" type="parTrans" cxnId="{03F6E851-6DD5-46CC-9CE5-F50729EE88FB}">
      <dgm:prSet/>
      <dgm:spPr/>
      <dgm:t>
        <a:bodyPr/>
        <a:lstStyle/>
        <a:p>
          <a:endParaRPr lang="ca-ES" sz="2400"/>
        </a:p>
      </dgm:t>
    </dgm:pt>
    <dgm:pt modelId="{97C56500-2DBC-4657-9615-E3B813CCEBF0}" type="sibTrans" cxnId="{03F6E851-6DD5-46CC-9CE5-F50729EE88FB}">
      <dgm:prSet/>
      <dgm:spPr/>
      <dgm:t>
        <a:bodyPr/>
        <a:lstStyle/>
        <a:p>
          <a:endParaRPr lang="ca-ES" sz="2400"/>
        </a:p>
      </dgm:t>
    </dgm:pt>
    <dgm:pt modelId="{FD564829-A388-44DC-8B3B-7FFD6BCF3CE3}">
      <dgm:prSet custT="1"/>
      <dgm:spPr/>
      <dgm:t>
        <a:bodyPr/>
        <a:lstStyle/>
        <a:p>
          <a:pPr rtl="0"/>
          <a:r>
            <a:rPr lang="ca-ES" sz="2400" smtClean="0"/>
            <a:t>Recordeu-los que han d’anar a buscar el material perdut a coordinació, evitant deixar passar massa temps.</a:t>
          </a:r>
          <a:endParaRPr lang="ca-ES" sz="2400"/>
        </a:p>
      </dgm:t>
    </dgm:pt>
    <dgm:pt modelId="{A3B0341E-B6C2-4F1D-9763-AB44FBB1F546}" type="parTrans" cxnId="{70DB6A3E-82F3-46F8-87F8-88F844926B7B}">
      <dgm:prSet/>
      <dgm:spPr/>
      <dgm:t>
        <a:bodyPr/>
        <a:lstStyle/>
        <a:p>
          <a:endParaRPr lang="ca-ES" sz="2400"/>
        </a:p>
      </dgm:t>
    </dgm:pt>
    <dgm:pt modelId="{9589659E-E9EE-4BA4-999E-2FF95D9D9A57}" type="sibTrans" cxnId="{70DB6A3E-82F3-46F8-87F8-88F844926B7B}">
      <dgm:prSet/>
      <dgm:spPr/>
      <dgm:t>
        <a:bodyPr/>
        <a:lstStyle/>
        <a:p>
          <a:endParaRPr lang="ca-ES" sz="2400"/>
        </a:p>
      </dgm:t>
    </dgm:pt>
    <dgm:pt modelId="{6727DC75-2FAA-4FA4-A37E-0D205254C8CF}">
      <dgm:prSet custT="1"/>
      <dgm:spPr/>
      <dgm:t>
        <a:bodyPr/>
        <a:lstStyle/>
        <a:p>
          <a:pPr rtl="0"/>
          <a:r>
            <a:rPr lang="ca-ES" sz="2400" smtClean="0"/>
            <a:t>Compliment de la normativa respecte als aparells electrònics que podeu consultar a l’agenda. Recordeu que l’escola no se’n fa responsable.</a:t>
          </a:r>
          <a:endParaRPr lang="ca-ES" sz="2400"/>
        </a:p>
      </dgm:t>
    </dgm:pt>
    <dgm:pt modelId="{EA7DEBD6-FD19-48E7-8F31-931154FB205C}" type="parTrans" cxnId="{415B63A2-A5ED-4DE3-9001-C73A68C73973}">
      <dgm:prSet/>
      <dgm:spPr/>
      <dgm:t>
        <a:bodyPr/>
        <a:lstStyle/>
        <a:p>
          <a:endParaRPr lang="ca-ES" sz="2400"/>
        </a:p>
      </dgm:t>
    </dgm:pt>
    <dgm:pt modelId="{7282542A-B0C3-4E1D-8A5C-5162A6AD8A57}" type="sibTrans" cxnId="{415B63A2-A5ED-4DE3-9001-C73A68C73973}">
      <dgm:prSet/>
      <dgm:spPr/>
      <dgm:t>
        <a:bodyPr/>
        <a:lstStyle/>
        <a:p>
          <a:endParaRPr lang="ca-ES" sz="2400"/>
        </a:p>
      </dgm:t>
    </dgm:pt>
    <dgm:pt modelId="{A7EEA3F9-8914-4F98-900A-FD2B06499EDD}" type="pres">
      <dgm:prSet presAssocID="{6A4408DB-B1D1-4C73-BE65-A76A5983FFD9}" presName="Name0" presStyleCnt="0">
        <dgm:presLayoutVars>
          <dgm:dir/>
        </dgm:presLayoutVars>
      </dgm:prSet>
      <dgm:spPr/>
      <dgm:t>
        <a:bodyPr/>
        <a:lstStyle/>
        <a:p>
          <a:endParaRPr lang="ca-ES"/>
        </a:p>
      </dgm:t>
    </dgm:pt>
    <dgm:pt modelId="{AA5B1097-7A62-4354-A030-D71F806C660D}" type="pres">
      <dgm:prSet presAssocID="{62BD6D15-3D29-4A6A-B459-35C793072F10}" presName="noChildren" presStyleCnt="0"/>
      <dgm:spPr/>
    </dgm:pt>
    <dgm:pt modelId="{88E18819-2997-423E-96D7-1642EAF3A0A0}" type="pres">
      <dgm:prSet presAssocID="{62BD6D15-3D29-4A6A-B459-35C793072F10}" presName="gap" presStyleCnt="0"/>
      <dgm:spPr/>
    </dgm:pt>
    <dgm:pt modelId="{EF36C1E6-14D7-4F66-AA0C-CEDB5F564887}" type="pres">
      <dgm:prSet presAssocID="{62BD6D15-3D29-4A6A-B459-35C793072F10}" presName="medCircle2" presStyleLbl="vennNode1" presStyleIdx="0" presStyleCnt="4"/>
      <dgm:spPr/>
    </dgm:pt>
    <dgm:pt modelId="{813619EA-1169-4987-90B6-AF7DBBFF2F32}" type="pres">
      <dgm:prSet presAssocID="{62BD6D15-3D29-4A6A-B459-35C793072F10}" presName="txLvlOnly1" presStyleLbl="revTx" presStyleIdx="0" presStyleCnt="4"/>
      <dgm:spPr/>
      <dgm:t>
        <a:bodyPr/>
        <a:lstStyle/>
        <a:p>
          <a:endParaRPr lang="ca-ES"/>
        </a:p>
      </dgm:t>
    </dgm:pt>
    <dgm:pt modelId="{A18CD4A7-0654-43FF-9935-755EA682432A}" type="pres">
      <dgm:prSet presAssocID="{6C577443-89A6-4439-9057-40944B137090}" presName="noChildren" presStyleCnt="0"/>
      <dgm:spPr/>
    </dgm:pt>
    <dgm:pt modelId="{BBD70199-BF7C-4FB7-ACBF-0105377F65E4}" type="pres">
      <dgm:prSet presAssocID="{6C577443-89A6-4439-9057-40944B137090}" presName="gap" presStyleCnt="0"/>
      <dgm:spPr/>
    </dgm:pt>
    <dgm:pt modelId="{C431E6A8-CE8D-4649-98E6-AA0E0F75E07F}" type="pres">
      <dgm:prSet presAssocID="{6C577443-89A6-4439-9057-40944B137090}" presName="medCircle2" presStyleLbl="vennNode1" presStyleIdx="1" presStyleCnt="4"/>
      <dgm:spPr/>
    </dgm:pt>
    <dgm:pt modelId="{0C42E39C-E765-4322-9A1D-E365165A6592}" type="pres">
      <dgm:prSet presAssocID="{6C577443-89A6-4439-9057-40944B137090}" presName="txLvlOnly1" presStyleLbl="revTx" presStyleIdx="1" presStyleCnt="4"/>
      <dgm:spPr/>
      <dgm:t>
        <a:bodyPr/>
        <a:lstStyle/>
        <a:p>
          <a:endParaRPr lang="ca-ES"/>
        </a:p>
      </dgm:t>
    </dgm:pt>
    <dgm:pt modelId="{17B0DB60-4078-429F-A241-C48BB0E59FF1}" type="pres">
      <dgm:prSet presAssocID="{FD564829-A388-44DC-8B3B-7FFD6BCF3CE3}" presName="noChildren" presStyleCnt="0"/>
      <dgm:spPr/>
    </dgm:pt>
    <dgm:pt modelId="{D6FA9C60-A2E9-42DF-B0D8-52314EBBC78C}" type="pres">
      <dgm:prSet presAssocID="{FD564829-A388-44DC-8B3B-7FFD6BCF3CE3}" presName="gap" presStyleCnt="0"/>
      <dgm:spPr/>
    </dgm:pt>
    <dgm:pt modelId="{875A74AE-8FB9-4417-A744-DDCC0244FA3B}" type="pres">
      <dgm:prSet presAssocID="{FD564829-A388-44DC-8B3B-7FFD6BCF3CE3}" presName="medCircle2" presStyleLbl="vennNode1" presStyleIdx="2" presStyleCnt="4"/>
      <dgm:spPr/>
    </dgm:pt>
    <dgm:pt modelId="{494BB2E1-D5AB-4C75-8468-EFE7C12548AB}" type="pres">
      <dgm:prSet presAssocID="{FD564829-A388-44DC-8B3B-7FFD6BCF3CE3}" presName="txLvlOnly1" presStyleLbl="revTx" presStyleIdx="2" presStyleCnt="4"/>
      <dgm:spPr/>
      <dgm:t>
        <a:bodyPr/>
        <a:lstStyle/>
        <a:p>
          <a:endParaRPr lang="ca-ES"/>
        </a:p>
      </dgm:t>
    </dgm:pt>
    <dgm:pt modelId="{69435967-3086-4A29-8594-C7621C3656A5}" type="pres">
      <dgm:prSet presAssocID="{6727DC75-2FAA-4FA4-A37E-0D205254C8CF}" presName="noChildren" presStyleCnt="0"/>
      <dgm:spPr/>
    </dgm:pt>
    <dgm:pt modelId="{D7F2294E-60BA-4942-BA38-9A3C123A3A1F}" type="pres">
      <dgm:prSet presAssocID="{6727DC75-2FAA-4FA4-A37E-0D205254C8CF}" presName="gap" presStyleCnt="0"/>
      <dgm:spPr/>
    </dgm:pt>
    <dgm:pt modelId="{A5404C01-72F7-4C78-92B7-AD7499EB20D5}" type="pres">
      <dgm:prSet presAssocID="{6727DC75-2FAA-4FA4-A37E-0D205254C8CF}" presName="medCircle2" presStyleLbl="vennNode1" presStyleIdx="3" presStyleCnt="4"/>
      <dgm:spPr/>
    </dgm:pt>
    <dgm:pt modelId="{6CAD9798-940B-45EB-A41D-DC1135AF63BD}" type="pres">
      <dgm:prSet presAssocID="{6727DC75-2FAA-4FA4-A37E-0D205254C8CF}" presName="txLvlOnly1" presStyleLbl="revTx" presStyleIdx="3" presStyleCnt="4"/>
      <dgm:spPr/>
      <dgm:t>
        <a:bodyPr/>
        <a:lstStyle/>
        <a:p>
          <a:endParaRPr lang="ca-ES"/>
        </a:p>
      </dgm:t>
    </dgm:pt>
  </dgm:ptLst>
  <dgm:cxnLst>
    <dgm:cxn modelId="{D4902AAD-F036-45AA-A211-D8D6EA752743}" type="presOf" srcId="{FD564829-A388-44DC-8B3B-7FFD6BCF3CE3}" destId="{494BB2E1-D5AB-4C75-8468-EFE7C12548AB}" srcOrd="0" destOrd="0" presId="urn:microsoft.com/office/officeart/2008/layout/VerticalCircleList"/>
    <dgm:cxn modelId="{70DB6A3E-82F3-46F8-87F8-88F844926B7B}" srcId="{6A4408DB-B1D1-4C73-BE65-A76A5983FFD9}" destId="{FD564829-A388-44DC-8B3B-7FFD6BCF3CE3}" srcOrd="2" destOrd="0" parTransId="{A3B0341E-B6C2-4F1D-9763-AB44FBB1F546}" sibTransId="{9589659E-E9EE-4BA4-999E-2FF95D9D9A57}"/>
    <dgm:cxn modelId="{AED0484C-ADB8-4760-8A2A-9DEE001BDB0C}" type="presOf" srcId="{62BD6D15-3D29-4A6A-B459-35C793072F10}" destId="{813619EA-1169-4987-90B6-AF7DBBFF2F32}" srcOrd="0" destOrd="0" presId="urn:microsoft.com/office/officeart/2008/layout/VerticalCircleList"/>
    <dgm:cxn modelId="{03F6E851-6DD5-46CC-9CE5-F50729EE88FB}" srcId="{6A4408DB-B1D1-4C73-BE65-A76A5983FFD9}" destId="{6C577443-89A6-4439-9057-40944B137090}" srcOrd="1" destOrd="0" parTransId="{B7F6011B-C629-4352-9775-2C6D75EAB610}" sibTransId="{97C56500-2DBC-4657-9615-E3B813CCEBF0}"/>
    <dgm:cxn modelId="{F8EF5B45-1279-4BC3-B7D3-85AD5B6592CC}" type="presOf" srcId="{6727DC75-2FAA-4FA4-A37E-0D205254C8CF}" destId="{6CAD9798-940B-45EB-A41D-DC1135AF63BD}" srcOrd="0" destOrd="0" presId="urn:microsoft.com/office/officeart/2008/layout/VerticalCircleList"/>
    <dgm:cxn modelId="{F0EBD432-5631-4F5E-9E4B-00911DAFE446}" srcId="{6A4408DB-B1D1-4C73-BE65-A76A5983FFD9}" destId="{62BD6D15-3D29-4A6A-B459-35C793072F10}" srcOrd="0" destOrd="0" parTransId="{43BC4797-38DA-46EA-9F80-7896FFF3AD72}" sibTransId="{6F9D54F2-DAFB-4B61-BFB6-6061C894CEBB}"/>
    <dgm:cxn modelId="{415B63A2-A5ED-4DE3-9001-C73A68C73973}" srcId="{6A4408DB-B1D1-4C73-BE65-A76A5983FFD9}" destId="{6727DC75-2FAA-4FA4-A37E-0D205254C8CF}" srcOrd="3" destOrd="0" parTransId="{EA7DEBD6-FD19-48E7-8F31-931154FB205C}" sibTransId="{7282542A-B0C3-4E1D-8A5C-5162A6AD8A57}"/>
    <dgm:cxn modelId="{2AAE5491-4E19-4527-B589-0B4B6816E0AC}" type="presOf" srcId="{6C577443-89A6-4439-9057-40944B137090}" destId="{0C42E39C-E765-4322-9A1D-E365165A6592}" srcOrd="0" destOrd="0" presId="urn:microsoft.com/office/officeart/2008/layout/VerticalCircleList"/>
    <dgm:cxn modelId="{1D7FDBF2-F0A7-49E3-9120-D98042CB4630}" type="presOf" srcId="{6A4408DB-B1D1-4C73-BE65-A76A5983FFD9}" destId="{A7EEA3F9-8914-4F98-900A-FD2B06499EDD}" srcOrd="0" destOrd="0" presId="urn:microsoft.com/office/officeart/2008/layout/VerticalCircleList"/>
    <dgm:cxn modelId="{2F5115D3-480E-4B8A-8B4D-B0D6504675F9}" type="presParOf" srcId="{A7EEA3F9-8914-4F98-900A-FD2B06499EDD}" destId="{AA5B1097-7A62-4354-A030-D71F806C660D}" srcOrd="0" destOrd="0" presId="urn:microsoft.com/office/officeart/2008/layout/VerticalCircleList"/>
    <dgm:cxn modelId="{A4DAB6D5-CFC9-4F2A-A610-ADC7C89D49C9}" type="presParOf" srcId="{AA5B1097-7A62-4354-A030-D71F806C660D}" destId="{88E18819-2997-423E-96D7-1642EAF3A0A0}" srcOrd="0" destOrd="0" presId="urn:microsoft.com/office/officeart/2008/layout/VerticalCircleList"/>
    <dgm:cxn modelId="{D70C6059-B9F8-4769-9BFC-9D6A224ACA0C}" type="presParOf" srcId="{AA5B1097-7A62-4354-A030-D71F806C660D}" destId="{EF36C1E6-14D7-4F66-AA0C-CEDB5F564887}" srcOrd="1" destOrd="0" presId="urn:microsoft.com/office/officeart/2008/layout/VerticalCircleList"/>
    <dgm:cxn modelId="{EC04B7D2-4BB7-43EB-BC49-04EB92EA0650}" type="presParOf" srcId="{AA5B1097-7A62-4354-A030-D71F806C660D}" destId="{813619EA-1169-4987-90B6-AF7DBBFF2F32}" srcOrd="2" destOrd="0" presId="urn:microsoft.com/office/officeart/2008/layout/VerticalCircleList"/>
    <dgm:cxn modelId="{677B7F02-7883-470B-ABFC-F1FEEDB88C17}" type="presParOf" srcId="{A7EEA3F9-8914-4F98-900A-FD2B06499EDD}" destId="{A18CD4A7-0654-43FF-9935-755EA682432A}" srcOrd="1" destOrd="0" presId="urn:microsoft.com/office/officeart/2008/layout/VerticalCircleList"/>
    <dgm:cxn modelId="{D0593E75-8F4D-49EF-92B2-026CE390EB9F}" type="presParOf" srcId="{A18CD4A7-0654-43FF-9935-755EA682432A}" destId="{BBD70199-BF7C-4FB7-ACBF-0105377F65E4}" srcOrd="0" destOrd="0" presId="urn:microsoft.com/office/officeart/2008/layout/VerticalCircleList"/>
    <dgm:cxn modelId="{ABFAD8E7-8F2C-492A-B1D8-68DECC512432}" type="presParOf" srcId="{A18CD4A7-0654-43FF-9935-755EA682432A}" destId="{C431E6A8-CE8D-4649-98E6-AA0E0F75E07F}" srcOrd="1" destOrd="0" presId="urn:microsoft.com/office/officeart/2008/layout/VerticalCircleList"/>
    <dgm:cxn modelId="{5227BBC1-D1DF-4D91-BE28-85941007571E}" type="presParOf" srcId="{A18CD4A7-0654-43FF-9935-755EA682432A}" destId="{0C42E39C-E765-4322-9A1D-E365165A6592}" srcOrd="2" destOrd="0" presId="urn:microsoft.com/office/officeart/2008/layout/VerticalCircleList"/>
    <dgm:cxn modelId="{6B48613B-C207-4BDC-A786-D6C00F9DBDAC}" type="presParOf" srcId="{A7EEA3F9-8914-4F98-900A-FD2B06499EDD}" destId="{17B0DB60-4078-429F-A241-C48BB0E59FF1}" srcOrd="2" destOrd="0" presId="urn:microsoft.com/office/officeart/2008/layout/VerticalCircleList"/>
    <dgm:cxn modelId="{F0BB7544-8078-48DE-9D94-F095DFF83C18}" type="presParOf" srcId="{17B0DB60-4078-429F-A241-C48BB0E59FF1}" destId="{D6FA9C60-A2E9-42DF-B0D8-52314EBBC78C}" srcOrd="0" destOrd="0" presId="urn:microsoft.com/office/officeart/2008/layout/VerticalCircleList"/>
    <dgm:cxn modelId="{F0FFFA68-132E-4F65-B98A-7ADAA36E1063}" type="presParOf" srcId="{17B0DB60-4078-429F-A241-C48BB0E59FF1}" destId="{875A74AE-8FB9-4417-A744-DDCC0244FA3B}" srcOrd="1" destOrd="0" presId="urn:microsoft.com/office/officeart/2008/layout/VerticalCircleList"/>
    <dgm:cxn modelId="{AA96D864-9347-4ACA-B408-7472779A5A23}" type="presParOf" srcId="{17B0DB60-4078-429F-A241-C48BB0E59FF1}" destId="{494BB2E1-D5AB-4C75-8468-EFE7C12548AB}" srcOrd="2" destOrd="0" presId="urn:microsoft.com/office/officeart/2008/layout/VerticalCircleList"/>
    <dgm:cxn modelId="{B85C615F-8782-4FEC-B075-F457FF357AD2}" type="presParOf" srcId="{A7EEA3F9-8914-4F98-900A-FD2B06499EDD}" destId="{69435967-3086-4A29-8594-C7621C3656A5}" srcOrd="3" destOrd="0" presId="urn:microsoft.com/office/officeart/2008/layout/VerticalCircleList"/>
    <dgm:cxn modelId="{8089C119-A710-44D8-8CF3-C2EDE5EF0D65}" type="presParOf" srcId="{69435967-3086-4A29-8594-C7621C3656A5}" destId="{D7F2294E-60BA-4942-BA38-9A3C123A3A1F}" srcOrd="0" destOrd="0" presId="urn:microsoft.com/office/officeart/2008/layout/VerticalCircleList"/>
    <dgm:cxn modelId="{01D30DB2-3258-4232-83B9-27A02EFB695C}" type="presParOf" srcId="{69435967-3086-4A29-8594-C7621C3656A5}" destId="{A5404C01-72F7-4C78-92B7-AD7499EB20D5}" srcOrd="1" destOrd="0" presId="urn:microsoft.com/office/officeart/2008/layout/VerticalCircleList"/>
    <dgm:cxn modelId="{BDC3868B-0ACE-470F-9934-3732BA8A402B}" type="presParOf" srcId="{69435967-3086-4A29-8594-C7621C3656A5}" destId="{6CAD9798-940B-45EB-A41D-DC1135AF63B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72B48-955F-4828-BC23-94A7FF7F9BBE}">
      <dsp:nvSpPr>
        <dsp:cNvPr id="0" name=""/>
        <dsp:cNvSpPr/>
      </dsp:nvSpPr>
      <dsp:spPr>
        <a:xfrm>
          <a:off x="0" y="17731"/>
          <a:ext cx="8229600" cy="12168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dirty="0" smtClean="0"/>
            <a:t>Tutor/a</a:t>
          </a:r>
          <a:r>
            <a:rPr lang="ca-ES" sz="2400" kern="1200" dirty="0" smtClean="0"/>
            <a:t>:</a:t>
          </a:r>
          <a:endParaRPr lang="ca-ES" sz="2400" kern="1200" dirty="0"/>
        </a:p>
      </dsp:txBody>
      <dsp:txXfrm>
        <a:off x="59399" y="77130"/>
        <a:ext cx="8110802" cy="1098002"/>
      </dsp:txXfrm>
    </dsp:sp>
    <dsp:sp modelId="{908A8C16-D98A-4985-881B-5BDCE919EC17}">
      <dsp:nvSpPr>
        <dsp:cNvPr id="0" name=""/>
        <dsp:cNvSpPr/>
      </dsp:nvSpPr>
      <dsp:spPr>
        <a:xfrm>
          <a:off x="0" y="1421732"/>
          <a:ext cx="8229600" cy="1216800"/>
        </a:xfrm>
        <a:prstGeom prst="roundRect">
          <a:avLst/>
        </a:prstGeom>
        <a:solidFill>
          <a:schemeClr val="accent1">
            <a:shade val="50000"/>
            <a:hueOff val="326004"/>
            <a:satOff val="-35331"/>
            <a:lumOff val="263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dirty="0" smtClean="0"/>
            <a:t>Correu electrònic</a:t>
          </a:r>
          <a:r>
            <a:rPr lang="ca-ES" sz="2400" kern="1200" dirty="0" smtClean="0"/>
            <a:t>:</a:t>
          </a:r>
          <a:endParaRPr lang="ca-ES" sz="2400" kern="1200" dirty="0"/>
        </a:p>
      </dsp:txBody>
      <dsp:txXfrm>
        <a:off x="59399" y="1481131"/>
        <a:ext cx="8110802" cy="1098002"/>
      </dsp:txXfrm>
    </dsp:sp>
    <dsp:sp modelId="{AC76BCEB-F73F-48B5-9CB7-4A2C1644CBA9}">
      <dsp:nvSpPr>
        <dsp:cNvPr id="0" name=""/>
        <dsp:cNvSpPr/>
      </dsp:nvSpPr>
      <dsp:spPr>
        <a:xfrm>
          <a:off x="0" y="2825732"/>
          <a:ext cx="8229600" cy="1216800"/>
        </a:xfrm>
        <a:prstGeom prst="roundRect">
          <a:avLst/>
        </a:prstGeom>
        <a:solidFill>
          <a:schemeClr val="accent1">
            <a:shade val="50000"/>
            <a:hueOff val="652008"/>
            <a:satOff val="-70662"/>
            <a:lumOff val="5277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dirty="0" smtClean="0"/>
            <a:t>Telèfon de l’Escola: 93-431-62-00</a:t>
          </a:r>
          <a:endParaRPr lang="ca-ES" sz="2400" kern="1200" dirty="0"/>
        </a:p>
      </dsp:txBody>
      <dsp:txXfrm>
        <a:off x="59399" y="2885131"/>
        <a:ext cx="8110802" cy="1098002"/>
      </dsp:txXfrm>
    </dsp:sp>
    <dsp:sp modelId="{0B67895D-72FB-4FBF-A180-D16421FA3633}">
      <dsp:nvSpPr>
        <dsp:cNvPr id="0" name=""/>
        <dsp:cNvSpPr/>
      </dsp:nvSpPr>
      <dsp:spPr>
        <a:xfrm>
          <a:off x="0" y="4176464"/>
          <a:ext cx="8229600" cy="1216800"/>
        </a:xfrm>
        <a:prstGeom prst="roundRect">
          <a:avLst/>
        </a:prstGeom>
        <a:solidFill>
          <a:schemeClr val="accent1">
            <a:shade val="50000"/>
            <a:hueOff val="326004"/>
            <a:satOff val="-35331"/>
            <a:lumOff val="263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dirty="0" smtClean="0"/>
            <a:t>Horari d’atenció a les famílies</a:t>
          </a:r>
          <a:r>
            <a:rPr lang="ca-ES" sz="2400" kern="1200" dirty="0" smtClean="0"/>
            <a:t>:</a:t>
          </a:r>
          <a:endParaRPr lang="ca-ES" sz="2400" kern="1200" dirty="0"/>
        </a:p>
      </dsp:txBody>
      <dsp:txXfrm>
        <a:off x="59399" y="4235863"/>
        <a:ext cx="8110802" cy="10980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ECD030-9805-4636-92AA-66522A139D19}">
      <dsp:nvSpPr>
        <dsp:cNvPr id="0" name=""/>
        <dsp:cNvSpPr/>
      </dsp:nvSpPr>
      <dsp:spPr>
        <a:xfrm>
          <a:off x="0" y="4828006"/>
          <a:ext cx="8229600" cy="633673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dirty="0" smtClean="0"/>
            <a:t>Recuperació extraordinària: 2 i 5 de setembre</a:t>
          </a:r>
          <a:endParaRPr lang="ca-ES" sz="2400" kern="1200" dirty="0"/>
        </a:p>
      </dsp:txBody>
      <dsp:txXfrm>
        <a:off x="0" y="4828006"/>
        <a:ext cx="8229600" cy="633673"/>
      </dsp:txXfrm>
    </dsp:sp>
    <dsp:sp modelId="{D5DB823C-BCF2-405A-8356-F386F1C29B18}">
      <dsp:nvSpPr>
        <dsp:cNvPr id="0" name=""/>
        <dsp:cNvSpPr/>
      </dsp:nvSpPr>
      <dsp:spPr>
        <a:xfrm rot="10800000">
          <a:off x="0" y="3862921"/>
          <a:ext cx="8229600" cy="974589"/>
        </a:xfrm>
        <a:prstGeom prst="upArrowCallou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dirty="0" smtClean="0"/>
            <a:t>Recuperació ordinària: del 13 al 17 de juny</a:t>
          </a:r>
          <a:endParaRPr lang="ca-ES" sz="2400" kern="1200" dirty="0"/>
        </a:p>
      </dsp:txBody>
      <dsp:txXfrm rot="10800000">
        <a:off x="0" y="3862921"/>
        <a:ext cx="8229600" cy="633259"/>
      </dsp:txXfrm>
    </dsp:sp>
    <dsp:sp modelId="{AEDBCD5E-A561-496E-B786-95531A8889D2}">
      <dsp:nvSpPr>
        <dsp:cNvPr id="0" name=""/>
        <dsp:cNvSpPr/>
      </dsp:nvSpPr>
      <dsp:spPr>
        <a:xfrm rot="10800000">
          <a:off x="0" y="2897837"/>
          <a:ext cx="8229600" cy="974589"/>
        </a:xfrm>
        <a:prstGeom prst="upArrowCallou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dirty="0" smtClean="0"/>
            <a:t>3a avaluació: 3 de juny</a:t>
          </a:r>
          <a:endParaRPr lang="ca-ES" sz="2400" kern="1200" dirty="0"/>
        </a:p>
      </dsp:txBody>
      <dsp:txXfrm rot="10800000">
        <a:off x="0" y="2897837"/>
        <a:ext cx="8229600" cy="633259"/>
      </dsp:txXfrm>
    </dsp:sp>
    <dsp:sp modelId="{680C6F00-FFA7-4A7A-B32A-9650F227FA8A}">
      <dsp:nvSpPr>
        <dsp:cNvPr id="0" name=""/>
        <dsp:cNvSpPr/>
      </dsp:nvSpPr>
      <dsp:spPr>
        <a:xfrm rot="10800000">
          <a:off x="0" y="1932753"/>
          <a:ext cx="8229600" cy="974589"/>
        </a:xfrm>
        <a:prstGeom prst="upArrowCallou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dirty="0" smtClean="0"/>
            <a:t>2a avaluació: 4 de març</a:t>
          </a:r>
          <a:endParaRPr lang="ca-ES" sz="2400" kern="1200" dirty="0"/>
        </a:p>
      </dsp:txBody>
      <dsp:txXfrm rot="10800000">
        <a:off x="0" y="1932753"/>
        <a:ext cx="8229600" cy="633259"/>
      </dsp:txXfrm>
    </dsp:sp>
    <dsp:sp modelId="{C684C967-7931-4C6C-B6F0-53AB5BD9D2FE}">
      <dsp:nvSpPr>
        <dsp:cNvPr id="0" name=""/>
        <dsp:cNvSpPr/>
      </dsp:nvSpPr>
      <dsp:spPr>
        <a:xfrm rot="10800000">
          <a:off x="0" y="967668"/>
          <a:ext cx="8229600" cy="974589"/>
        </a:xfrm>
        <a:prstGeom prst="upArrowCallou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dirty="0" smtClean="0"/>
            <a:t>1a avaluació: 27 de novembre</a:t>
          </a:r>
          <a:endParaRPr lang="ca-ES" sz="2400" kern="1200" dirty="0"/>
        </a:p>
      </dsp:txBody>
      <dsp:txXfrm rot="10800000">
        <a:off x="0" y="967668"/>
        <a:ext cx="8229600" cy="633259"/>
      </dsp:txXfrm>
    </dsp:sp>
    <dsp:sp modelId="{E6F427F9-673F-4CB8-9092-7B37B8385B15}">
      <dsp:nvSpPr>
        <dsp:cNvPr id="0" name=""/>
        <dsp:cNvSpPr/>
      </dsp:nvSpPr>
      <dsp:spPr>
        <a:xfrm rot="10800000">
          <a:off x="0" y="33518"/>
          <a:ext cx="8229600" cy="97458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dirty="0" smtClean="0"/>
            <a:t>Fi 1r quadrimestre: 29 de gener</a:t>
          </a:r>
          <a:endParaRPr lang="ca-ES" sz="2400" kern="1200" dirty="0"/>
        </a:p>
      </dsp:txBody>
      <dsp:txXfrm rot="10800000">
        <a:off x="0" y="33518"/>
        <a:ext cx="8229600" cy="6332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C91A2-A713-4E3A-BBDF-7CEAA5127477}">
      <dsp:nvSpPr>
        <dsp:cNvPr id="0" name=""/>
        <dsp:cNvSpPr/>
      </dsp:nvSpPr>
      <dsp:spPr>
        <a:xfrm>
          <a:off x="0" y="17731"/>
          <a:ext cx="8229600" cy="12168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dirty="0" smtClean="0"/>
            <a:t>L’avaluació d’algunes matèries és continuada  i per tant es recuperen aprovant els trimestres següents.</a:t>
          </a:r>
          <a:endParaRPr lang="ca-ES" sz="2400" kern="1200" dirty="0"/>
        </a:p>
      </dsp:txBody>
      <dsp:txXfrm>
        <a:off x="59399" y="77130"/>
        <a:ext cx="8110802" cy="1098002"/>
      </dsp:txXfrm>
    </dsp:sp>
    <dsp:sp modelId="{B7584EB4-289E-4893-BC20-83F491C80929}">
      <dsp:nvSpPr>
        <dsp:cNvPr id="0" name=""/>
        <dsp:cNvSpPr/>
      </dsp:nvSpPr>
      <dsp:spPr>
        <a:xfrm>
          <a:off x="0" y="1421732"/>
          <a:ext cx="8229600" cy="1216800"/>
        </a:xfrm>
        <a:prstGeom prst="roundRect">
          <a:avLst/>
        </a:prstGeom>
        <a:solidFill>
          <a:schemeClr val="accent1">
            <a:shade val="50000"/>
            <a:hueOff val="326004"/>
            <a:satOff val="-35331"/>
            <a:lumOff val="263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Si no es recupera al </a:t>
          </a:r>
          <a:r>
            <a:rPr lang="es-ES" sz="2400" kern="1200" dirty="0" err="1" smtClean="0"/>
            <a:t>llarg</a:t>
          </a:r>
          <a:r>
            <a:rPr lang="es-ES" sz="2400" kern="1200" dirty="0" smtClean="0"/>
            <a:t> del </a:t>
          </a:r>
          <a:r>
            <a:rPr lang="es-ES" sz="2400" kern="1200" dirty="0" err="1" smtClean="0"/>
            <a:t>curs</a:t>
          </a:r>
          <a:r>
            <a:rPr lang="es-ES" sz="2400" kern="1200" dirty="0" smtClean="0"/>
            <a:t>, hi ha la </a:t>
          </a:r>
          <a:r>
            <a:rPr lang="es-ES" sz="2400" kern="1200" dirty="0" err="1" smtClean="0"/>
            <a:t>convocatòria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ordinària</a:t>
          </a:r>
          <a:r>
            <a:rPr lang="es-ES" sz="2400" kern="1200" dirty="0" smtClean="0"/>
            <a:t> de </a:t>
          </a:r>
          <a:r>
            <a:rPr lang="es-ES" sz="2400" kern="1200" dirty="0" err="1" smtClean="0"/>
            <a:t>juny</a:t>
          </a:r>
          <a:r>
            <a:rPr lang="es-ES" sz="2400" kern="1200" dirty="0" smtClean="0"/>
            <a:t> i </a:t>
          </a:r>
          <a:r>
            <a:rPr lang="es-ES" sz="2400" kern="1200" dirty="0" err="1" smtClean="0"/>
            <a:t>l’extraordinària</a:t>
          </a:r>
          <a:r>
            <a:rPr lang="es-ES" sz="2400" kern="1200" dirty="0" smtClean="0"/>
            <a:t> de </a:t>
          </a:r>
          <a:r>
            <a:rPr lang="es-ES" sz="2400" kern="1200" dirty="0" err="1" smtClean="0"/>
            <a:t>setembre</a:t>
          </a:r>
          <a:r>
            <a:rPr lang="es-ES" sz="2400" kern="1200" dirty="0" smtClean="0"/>
            <a:t>.</a:t>
          </a:r>
          <a:endParaRPr lang="ca-ES" sz="2400" kern="1200" dirty="0"/>
        </a:p>
      </dsp:txBody>
      <dsp:txXfrm>
        <a:off x="59399" y="1481131"/>
        <a:ext cx="8110802" cy="1098002"/>
      </dsp:txXfrm>
    </dsp:sp>
    <dsp:sp modelId="{934720A3-5A16-422E-A061-E12068FF279F}">
      <dsp:nvSpPr>
        <dsp:cNvPr id="0" name=""/>
        <dsp:cNvSpPr/>
      </dsp:nvSpPr>
      <dsp:spPr>
        <a:xfrm>
          <a:off x="0" y="2825732"/>
          <a:ext cx="8229600" cy="1216800"/>
        </a:xfrm>
        <a:prstGeom prst="roundRect">
          <a:avLst/>
        </a:prstGeom>
        <a:solidFill>
          <a:schemeClr val="accent1">
            <a:shade val="50000"/>
            <a:hueOff val="652008"/>
            <a:satOff val="-70662"/>
            <a:lumOff val="5277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dirty="0" smtClean="0"/>
            <a:t>La Visual i Plàstica de 1r té una recuperació el mes de febrer en horari no lectiu.</a:t>
          </a:r>
          <a:endParaRPr lang="ca-ES" sz="2400" kern="1200" dirty="0"/>
        </a:p>
      </dsp:txBody>
      <dsp:txXfrm>
        <a:off x="59399" y="2885131"/>
        <a:ext cx="8110802" cy="1098002"/>
      </dsp:txXfrm>
    </dsp:sp>
    <dsp:sp modelId="{CB9CEA94-DA3D-437B-8713-5F33213F5C16}">
      <dsp:nvSpPr>
        <dsp:cNvPr id="0" name=""/>
        <dsp:cNvSpPr/>
      </dsp:nvSpPr>
      <dsp:spPr>
        <a:xfrm>
          <a:off x="0" y="4229732"/>
          <a:ext cx="8229600" cy="1216800"/>
        </a:xfrm>
        <a:prstGeom prst="roundRect">
          <a:avLst/>
        </a:prstGeom>
        <a:solidFill>
          <a:schemeClr val="accent1">
            <a:shade val="50000"/>
            <a:hueOff val="326004"/>
            <a:satOff val="-35331"/>
            <a:lumOff val="263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err="1" smtClean="0"/>
            <a:t>Podeu</a:t>
          </a:r>
          <a:r>
            <a:rPr lang="es-ES" sz="2400" kern="1200" dirty="0" smtClean="0"/>
            <a:t> consultar </a:t>
          </a:r>
          <a:r>
            <a:rPr lang="es-ES" sz="2400" kern="1200" dirty="0" err="1" smtClean="0"/>
            <a:t>els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criteris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d’avaluació</a:t>
          </a:r>
          <a:r>
            <a:rPr lang="es-ES" sz="2400" kern="1200" dirty="0" smtClean="0"/>
            <a:t> al web,  a </a:t>
          </a:r>
          <a:r>
            <a:rPr lang="es-ES" sz="2400" kern="1200" dirty="0" err="1" smtClean="0"/>
            <a:t>l’apartat</a:t>
          </a:r>
          <a:r>
            <a:rPr lang="es-ES" sz="2400" kern="1200" dirty="0" smtClean="0"/>
            <a:t> de </a:t>
          </a:r>
          <a:r>
            <a:rPr lang="es-ES" sz="2400" kern="1200" dirty="0" err="1" smtClean="0"/>
            <a:t>documents</a:t>
          </a:r>
          <a:r>
            <a:rPr lang="es-ES" sz="2400" kern="1200" dirty="0" smtClean="0"/>
            <a:t>.</a:t>
          </a:r>
          <a:endParaRPr lang="ca-ES" sz="2400" kern="1200" dirty="0"/>
        </a:p>
      </dsp:txBody>
      <dsp:txXfrm>
        <a:off x="59399" y="4289131"/>
        <a:ext cx="8110802" cy="1098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9BEAA-6793-481E-9EDD-008106B0B971}">
      <dsp:nvSpPr>
        <dsp:cNvPr id="0" name=""/>
        <dsp:cNvSpPr/>
      </dsp:nvSpPr>
      <dsp:spPr>
        <a:xfrm>
          <a:off x="353872" y="707650"/>
          <a:ext cx="1349654" cy="1349654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D928BE3-4AA3-4BCB-BECC-D5B7A4381293}">
      <dsp:nvSpPr>
        <dsp:cNvPr id="0" name=""/>
        <dsp:cNvSpPr/>
      </dsp:nvSpPr>
      <dsp:spPr>
        <a:xfrm>
          <a:off x="1028700" y="707650"/>
          <a:ext cx="7200899" cy="1349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dirty="0" smtClean="0"/>
            <a:t>L’escola treballa amb llibres compartits per reduir la despesa familiar i alhora fomentar el valor de la responsabilitat de l’alumnat.</a:t>
          </a:r>
          <a:endParaRPr lang="ca-ES" sz="2400" kern="1200" dirty="0"/>
        </a:p>
      </dsp:txBody>
      <dsp:txXfrm>
        <a:off x="1028700" y="707650"/>
        <a:ext cx="7200899" cy="1349654"/>
      </dsp:txXfrm>
    </dsp:sp>
    <dsp:sp modelId="{A32B5415-5ECA-42F1-8B01-1EFEEA227495}">
      <dsp:nvSpPr>
        <dsp:cNvPr id="0" name=""/>
        <dsp:cNvSpPr/>
      </dsp:nvSpPr>
      <dsp:spPr>
        <a:xfrm>
          <a:off x="353872" y="2057304"/>
          <a:ext cx="1349654" cy="1349654"/>
        </a:xfrm>
        <a:prstGeom prst="ellipse">
          <a:avLst/>
        </a:prstGeom>
        <a:solidFill>
          <a:schemeClr val="accent1">
            <a:shade val="80000"/>
            <a:alpha val="50000"/>
            <a:hueOff val="302856"/>
            <a:satOff val="-34126"/>
            <a:lumOff val="192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84B86F3-7CAA-480D-A669-2354217357E6}">
      <dsp:nvSpPr>
        <dsp:cNvPr id="0" name=""/>
        <dsp:cNvSpPr/>
      </dsp:nvSpPr>
      <dsp:spPr>
        <a:xfrm>
          <a:off x="1028700" y="2057304"/>
          <a:ext cx="7200899" cy="1349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dirty="0" smtClean="0"/>
            <a:t>Signatura de la carta de compromís de conservació dels llibres compartits.</a:t>
          </a:r>
          <a:endParaRPr lang="ca-ES" sz="2400" kern="1200" dirty="0"/>
        </a:p>
      </dsp:txBody>
      <dsp:txXfrm>
        <a:off x="1028700" y="2057304"/>
        <a:ext cx="7200899" cy="1349654"/>
      </dsp:txXfrm>
    </dsp:sp>
    <dsp:sp modelId="{EC4365E2-1926-4632-8BD8-B2922601CA83}">
      <dsp:nvSpPr>
        <dsp:cNvPr id="0" name=""/>
        <dsp:cNvSpPr/>
      </dsp:nvSpPr>
      <dsp:spPr>
        <a:xfrm>
          <a:off x="353872" y="3406959"/>
          <a:ext cx="1349654" cy="1349654"/>
        </a:xfrm>
        <a:prstGeom prst="ellipse">
          <a:avLst/>
        </a:prstGeom>
        <a:solidFill>
          <a:schemeClr val="accent1">
            <a:shade val="80000"/>
            <a:alpha val="50000"/>
            <a:hueOff val="605712"/>
            <a:satOff val="-68252"/>
            <a:lumOff val="384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AD6A9CB-0298-47D8-A717-92B6F8FF33D9}">
      <dsp:nvSpPr>
        <dsp:cNvPr id="0" name=""/>
        <dsp:cNvSpPr/>
      </dsp:nvSpPr>
      <dsp:spPr>
        <a:xfrm>
          <a:off x="1028700" y="3406959"/>
          <a:ext cx="7200899" cy="1349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smtClean="0"/>
            <a:t>Per tal de garantir el bon funcionament del sistema, cal retornar-los en el termini estipulat.</a:t>
          </a:r>
          <a:endParaRPr lang="ca-ES" sz="2400" kern="1200"/>
        </a:p>
      </dsp:txBody>
      <dsp:txXfrm>
        <a:off x="1028700" y="3406959"/>
        <a:ext cx="7200899" cy="13496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0DFDD-2EBE-45D6-9D21-929E53CC741B}">
      <dsp:nvSpPr>
        <dsp:cNvPr id="0" name=""/>
        <dsp:cNvSpPr/>
      </dsp:nvSpPr>
      <dsp:spPr>
        <a:xfrm>
          <a:off x="0" y="3691"/>
          <a:ext cx="8229600" cy="91728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dirty="0" smtClean="0"/>
            <a:t>L’han de portar sempre a l’escola i és una eina de treball molt important. </a:t>
          </a:r>
          <a:endParaRPr lang="ca-ES" sz="2400" kern="1200" dirty="0"/>
        </a:p>
      </dsp:txBody>
      <dsp:txXfrm>
        <a:off x="44778" y="48469"/>
        <a:ext cx="8140044" cy="827724"/>
      </dsp:txXfrm>
    </dsp:sp>
    <dsp:sp modelId="{0C22E5A0-6AA2-40CC-891A-58D93F92E292}">
      <dsp:nvSpPr>
        <dsp:cNvPr id="0" name=""/>
        <dsp:cNvSpPr/>
      </dsp:nvSpPr>
      <dsp:spPr>
        <a:xfrm>
          <a:off x="0" y="944012"/>
          <a:ext cx="8229600" cy="917280"/>
        </a:xfrm>
        <a:prstGeom prst="roundRect">
          <a:avLst/>
        </a:prstGeom>
        <a:solidFill>
          <a:schemeClr val="accent1">
            <a:shade val="80000"/>
            <a:hueOff val="151428"/>
            <a:satOff val="-17063"/>
            <a:lumOff val="961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smtClean="0"/>
            <a:t>Signatura dels pares/mares a les primeres pàgines.</a:t>
          </a:r>
          <a:endParaRPr lang="ca-ES" sz="2400" kern="1200"/>
        </a:p>
      </dsp:txBody>
      <dsp:txXfrm>
        <a:off x="44778" y="988790"/>
        <a:ext cx="8140044" cy="827724"/>
      </dsp:txXfrm>
    </dsp:sp>
    <dsp:sp modelId="{33988E83-0A2D-4A7C-B5DB-76F28A640A7F}">
      <dsp:nvSpPr>
        <dsp:cNvPr id="0" name=""/>
        <dsp:cNvSpPr/>
      </dsp:nvSpPr>
      <dsp:spPr>
        <a:xfrm>
          <a:off x="0" y="1884332"/>
          <a:ext cx="8229600" cy="917280"/>
        </a:xfrm>
        <a:prstGeom prst="roundRect">
          <a:avLst/>
        </a:prstGeom>
        <a:solidFill>
          <a:schemeClr val="accent1">
            <a:shade val="80000"/>
            <a:hueOff val="302856"/>
            <a:satOff val="-34126"/>
            <a:lumOff val="192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smtClean="0"/>
            <a:t>Normes i hàbits de convivència a l’escola.</a:t>
          </a:r>
          <a:endParaRPr lang="ca-ES" sz="2400" kern="1200"/>
        </a:p>
      </dsp:txBody>
      <dsp:txXfrm>
        <a:off x="44778" y="1929110"/>
        <a:ext cx="8140044" cy="827724"/>
      </dsp:txXfrm>
    </dsp:sp>
    <dsp:sp modelId="{2ABB6177-4AE5-47C8-9659-375E5B0D1A60}">
      <dsp:nvSpPr>
        <dsp:cNvPr id="0" name=""/>
        <dsp:cNvSpPr/>
      </dsp:nvSpPr>
      <dsp:spPr>
        <a:xfrm>
          <a:off x="0" y="2824652"/>
          <a:ext cx="8229600" cy="917280"/>
        </a:xfrm>
        <a:prstGeom prst="roundRect">
          <a:avLst/>
        </a:prstGeom>
        <a:solidFill>
          <a:schemeClr val="accent1">
            <a:shade val="80000"/>
            <a:hueOff val="454284"/>
            <a:satOff val="-51189"/>
            <a:lumOff val="2884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dirty="0" smtClean="0"/>
            <a:t>Extret de les NOFC, Drets i Deures de l’alumnat.</a:t>
          </a:r>
          <a:endParaRPr lang="ca-ES" sz="2400" kern="1200" dirty="0"/>
        </a:p>
      </dsp:txBody>
      <dsp:txXfrm>
        <a:off x="44778" y="2869430"/>
        <a:ext cx="8140044" cy="827724"/>
      </dsp:txXfrm>
    </dsp:sp>
    <dsp:sp modelId="{176F21A5-AC30-4904-818E-6B13114117D2}">
      <dsp:nvSpPr>
        <dsp:cNvPr id="0" name=""/>
        <dsp:cNvSpPr/>
      </dsp:nvSpPr>
      <dsp:spPr>
        <a:xfrm>
          <a:off x="0" y="3764972"/>
          <a:ext cx="8229600" cy="917280"/>
        </a:xfrm>
        <a:prstGeom prst="roundRect">
          <a:avLst/>
        </a:prstGeom>
        <a:solidFill>
          <a:schemeClr val="accent1">
            <a:shade val="80000"/>
            <a:hueOff val="605712"/>
            <a:satOff val="-68252"/>
            <a:lumOff val="384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smtClean="0"/>
            <a:t>Via de comunicació família-escola:</a:t>
          </a:r>
          <a:endParaRPr lang="ca-ES" sz="2400" kern="1200"/>
        </a:p>
      </dsp:txBody>
      <dsp:txXfrm>
        <a:off x="44778" y="3809750"/>
        <a:ext cx="8140044" cy="827724"/>
      </dsp:txXfrm>
    </dsp:sp>
    <dsp:sp modelId="{0C8D1547-9D6A-498C-A0ED-EC0473CE22F5}">
      <dsp:nvSpPr>
        <dsp:cNvPr id="0" name=""/>
        <dsp:cNvSpPr/>
      </dsp:nvSpPr>
      <dsp:spPr>
        <a:xfrm>
          <a:off x="0" y="4682252"/>
          <a:ext cx="8229600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2400" kern="1200" dirty="0" smtClean="0"/>
            <a:t>Justificació/Comunicació absències i retards.</a:t>
          </a:r>
          <a:endParaRPr lang="ca-E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2400" kern="1200" smtClean="0"/>
            <a:t>Cites per entrevistes.</a:t>
          </a:r>
          <a:endParaRPr lang="ca-ES" sz="2400" kern="1200"/>
        </a:p>
      </dsp:txBody>
      <dsp:txXfrm>
        <a:off x="0" y="4682252"/>
        <a:ext cx="8229600" cy="7783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CA572-429E-4A7E-9CFD-8E4771B0790D}">
      <dsp:nvSpPr>
        <dsp:cNvPr id="0" name=""/>
        <dsp:cNvSpPr/>
      </dsp:nvSpPr>
      <dsp:spPr>
        <a:xfrm>
          <a:off x="0" y="3641"/>
          <a:ext cx="8229600" cy="845823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dirty="0" smtClean="0"/>
            <a:t>Control de deures, dates de proves i seguiment de treballs i exàmens. </a:t>
          </a:r>
          <a:endParaRPr lang="ca-ES" sz="2400" kern="1200" dirty="0"/>
        </a:p>
      </dsp:txBody>
      <dsp:txXfrm>
        <a:off x="41290" y="44931"/>
        <a:ext cx="8147020" cy="763243"/>
      </dsp:txXfrm>
    </dsp:sp>
    <dsp:sp modelId="{8AC83876-A254-4B4B-BF9F-F92A23E8DD28}">
      <dsp:nvSpPr>
        <dsp:cNvPr id="0" name=""/>
        <dsp:cNvSpPr/>
      </dsp:nvSpPr>
      <dsp:spPr>
        <a:xfrm>
          <a:off x="0" y="862811"/>
          <a:ext cx="8229600" cy="845823"/>
        </a:xfrm>
        <a:prstGeom prst="roundRect">
          <a:avLst/>
        </a:prstGeom>
        <a:solidFill>
          <a:schemeClr val="accent1">
            <a:shade val="80000"/>
            <a:hueOff val="201904"/>
            <a:satOff val="-22751"/>
            <a:lumOff val="1282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smtClean="0"/>
            <a:t>L’alumnat d’ESO no pot sortir de l’escola durant l’esbarjo, ni als canvis de classe, ni a l’hora de menjador.</a:t>
          </a:r>
          <a:endParaRPr lang="ca-ES" sz="2400" kern="1200"/>
        </a:p>
      </dsp:txBody>
      <dsp:txXfrm>
        <a:off x="41290" y="904101"/>
        <a:ext cx="8147020" cy="763243"/>
      </dsp:txXfrm>
    </dsp:sp>
    <dsp:sp modelId="{413877F7-D5E3-4EA6-A83A-91851BB53C50}">
      <dsp:nvSpPr>
        <dsp:cNvPr id="0" name=""/>
        <dsp:cNvSpPr/>
      </dsp:nvSpPr>
      <dsp:spPr>
        <a:xfrm>
          <a:off x="0" y="1721981"/>
          <a:ext cx="8229600" cy="845823"/>
        </a:xfrm>
        <a:prstGeom prst="roundRect">
          <a:avLst/>
        </a:prstGeom>
        <a:solidFill>
          <a:schemeClr val="accent1">
            <a:shade val="80000"/>
            <a:hueOff val="403808"/>
            <a:satOff val="-45501"/>
            <a:lumOff val="256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smtClean="0"/>
            <a:t>L’escola no pot subministrar medicaments.</a:t>
          </a:r>
          <a:endParaRPr lang="ca-ES" sz="2400" kern="1200"/>
        </a:p>
      </dsp:txBody>
      <dsp:txXfrm>
        <a:off x="41290" y="1763271"/>
        <a:ext cx="8147020" cy="763243"/>
      </dsp:txXfrm>
    </dsp:sp>
    <dsp:sp modelId="{31B3F33A-BB6F-4550-ABA4-CD2D0C3268A6}">
      <dsp:nvSpPr>
        <dsp:cNvPr id="0" name=""/>
        <dsp:cNvSpPr/>
      </dsp:nvSpPr>
      <dsp:spPr>
        <a:xfrm>
          <a:off x="0" y="2581151"/>
          <a:ext cx="8229600" cy="845823"/>
        </a:xfrm>
        <a:prstGeom prst="roundRect">
          <a:avLst/>
        </a:prstGeom>
        <a:solidFill>
          <a:schemeClr val="accent1">
            <a:shade val="80000"/>
            <a:hueOff val="605712"/>
            <a:satOff val="-68252"/>
            <a:lumOff val="384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smtClean="0"/>
            <a:t>Comentem el calendari:</a:t>
          </a:r>
          <a:endParaRPr lang="ca-ES" sz="2400" kern="1200"/>
        </a:p>
      </dsp:txBody>
      <dsp:txXfrm>
        <a:off x="41290" y="2622441"/>
        <a:ext cx="8147020" cy="763243"/>
      </dsp:txXfrm>
    </dsp:sp>
    <dsp:sp modelId="{838414EC-A0E7-4F76-AC5B-F9608F8835D3}">
      <dsp:nvSpPr>
        <dsp:cNvPr id="0" name=""/>
        <dsp:cNvSpPr/>
      </dsp:nvSpPr>
      <dsp:spPr>
        <a:xfrm>
          <a:off x="0" y="3426975"/>
          <a:ext cx="8229600" cy="2033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2400" kern="1200" dirty="0" smtClean="0"/>
            <a:t>Dues sortides d’àrea (1r i 3r trimestre)</a:t>
          </a:r>
          <a:endParaRPr lang="ca-E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2400" kern="1200" dirty="0" smtClean="0"/>
            <a:t>Altres activitats ( audició musical, teatre en anglès, en francès, activitat esportiva opcional (triatló)...)</a:t>
          </a:r>
          <a:endParaRPr lang="ca-E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2400" kern="1200" smtClean="0"/>
            <a:t>Activitats darrer dia de trimestre (cinema, jornada esportiva i sortida final de curs)</a:t>
          </a:r>
          <a:endParaRPr lang="ca-ES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a-ES" sz="2400" kern="1200" smtClean="0"/>
            <a:t>Xerrades educatives (mossos, guàrdia urbana...)</a:t>
          </a:r>
          <a:endParaRPr lang="ca-ES" sz="2400" kern="1200"/>
        </a:p>
      </dsp:txBody>
      <dsp:txXfrm>
        <a:off x="0" y="3426975"/>
        <a:ext cx="8229600" cy="20336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8E623-341B-4A71-9722-CAE261FCD9C3}" type="datetimeFigureOut">
              <a:rPr lang="es-ES" smtClean="0"/>
              <a:pPr/>
              <a:t>05/10/2015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3752B-B9A1-42EC-9BD0-46AC2672969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 rot="16200000">
            <a:off x="-4063008" y="4728467"/>
            <a:ext cx="89221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800" b="1" kern="12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Escola Joan Pelegrí</a:t>
            </a:r>
            <a:r>
              <a:rPr lang="ca-ES" sz="800" b="0" kern="12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/ Consell de Cent 14 / 08014 Barcelona / Tel. 93 431 62 00 / Fax 93 296 46 07 / escola@joanpelegri.cat / www.joanpelegri.cat</a:t>
            </a:r>
          </a:p>
          <a:p>
            <a:endParaRPr lang="ca-ES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5" y="74712"/>
            <a:ext cx="395496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2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32D7C-BF48-4149-AAD4-DEB413C807C7}" type="datetimeFigureOut">
              <a:rPr lang="es-ES" smtClean="0"/>
              <a:pPr/>
              <a:t>05/10/2015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DDEA9-5E4F-4171-A57B-DE4C1F84B424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5" y="74712"/>
            <a:ext cx="395496" cy="438912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 rot="16200000">
            <a:off x="-4063008" y="4728467"/>
            <a:ext cx="89221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800" b="1" kern="12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Escola Joan Pelegrí</a:t>
            </a:r>
            <a:r>
              <a:rPr lang="ca-ES" sz="800" b="0" kern="1200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/ Consell de Cent 14 / 08014 Barcelona / Tel. 93 431 62 00 / Fax 93 296 46 07 / escola@joanpelegri.cat / www.joanpelegri.cat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978647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imera diapositiva">
    <p:bg>
      <p:bgPr>
        <a:solidFill>
          <a:srgbClr val="007F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32000" y="1620000"/>
            <a:ext cx="8280000" cy="3240000"/>
          </a:xfrm>
        </p:spPr>
        <p:txBody>
          <a:bodyPr anchor="b" anchorCtr="0">
            <a:noAutofit/>
          </a:bodyPr>
          <a:lstStyle>
            <a:lvl1pPr algn="r">
              <a:defRPr sz="4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kumimoji="0" lang="es-ES" noProof="0" smtClean="0"/>
              <a:t>Haga clic para modificar el estilo de título del patrón</a:t>
            </a:r>
            <a:endParaRPr kumimoji="0" lang="ca-ES" noProof="0" dirty="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32000" y="5040000"/>
            <a:ext cx="8280000" cy="1080000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noProof="0" smtClean="0"/>
              <a:t>Haga clic para modificar el estilo de subtítulo del patrón</a:t>
            </a:r>
            <a:endParaRPr kumimoji="0" lang="ca-ES" noProof="0" dirty="0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5F74707-AE99-4E39-B975-FF68D94B2E03}" type="datetimeFigureOut">
              <a:rPr lang="es-ES" smtClean="0"/>
              <a:pPr/>
              <a:t>05/10/2015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4F51A24-B2C5-4782-A62B-979B74D2EDB9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0" y="6300000"/>
            <a:ext cx="457031" cy="540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229600" cy="5464264"/>
          </a:xfrm>
        </p:spPr>
        <p:txBody>
          <a:bodyPr/>
          <a:lstStyle>
            <a:lvl1pPr>
              <a:defRPr>
                <a:latin typeface="Arial" pitchFamily="34" charset="0"/>
                <a:ea typeface="Verdana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ea typeface="Verdana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ea typeface="Verdana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ea typeface="Verdana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ea typeface="Verdana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s-ES" noProof="0" smtClean="0"/>
              <a:t>Haga clic para modificar el estilo de texto del patrón</a:t>
            </a:r>
          </a:p>
          <a:p>
            <a:pPr lvl="1" eaLnBrk="1" latinLnBrk="0" hangingPunct="1"/>
            <a:r>
              <a:rPr lang="es-ES" noProof="0" smtClean="0"/>
              <a:t>Segundo nivel</a:t>
            </a:r>
          </a:p>
          <a:p>
            <a:pPr lvl="2" eaLnBrk="1" latinLnBrk="0" hangingPunct="1"/>
            <a:r>
              <a:rPr lang="es-ES" noProof="0" smtClean="0"/>
              <a:t>Tercer nivel</a:t>
            </a:r>
          </a:p>
          <a:p>
            <a:pPr lvl="3" eaLnBrk="1" latinLnBrk="0" hangingPunct="1"/>
            <a:r>
              <a:rPr lang="es-ES" noProof="0" smtClean="0"/>
              <a:t>Cuarto nivel</a:t>
            </a:r>
          </a:p>
          <a:p>
            <a:pPr lvl="4" eaLnBrk="1" latinLnBrk="0" hangingPunct="1"/>
            <a:r>
              <a:rPr lang="es-ES" noProof="0" smtClean="0"/>
              <a:t>Quinto nivel</a:t>
            </a:r>
            <a:endParaRPr kumimoji="0" lang="ca-ES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0392"/>
            <a:ext cx="8229600" cy="468288"/>
          </a:xfrm>
        </p:spPr>
        <p:txBody>
          <a:bodyPr>
            <a:noAutofit/>
          </a:bodyPr>
          <a:lstStyle>
            <a:lvl1pPr>
              <a:defRPr sz="3000">
                <a:solidFill>
                  <a:srgbClr val="007FA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kumimoji="0" lang="es-ES" noProof="0" smtClean="0"/>
              <a:t>Haga clic para modificar el estilo de título del patrón</a:t>
            </a:r>
            <a:endParaRPr kumimoji="0" lang="ca-ES" noProof="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4707-AE99-4E39-B975-FF68D94B2E03}" type="datetimeFigureOut">
              <a:rPr lang="es-ES" smtClean="0"/>
              <a:pPr/>
              <a:t>05/10/2015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1A24-B2C5-4782-A62B-979B74D2ED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ici de secció">
    <p:bg>
      <p:bgPr>
        <a:solidFill>
          <a:srgbClr val="D9B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9552" y="5040000"/>
            <a:ext cx="8280000" cy="1080000"/>
          </a:xfrm>
          <a:ln>
            <a:noFill/>
          </a:ln>
        </p:spPr>
        <p:txBody>
          <a:bodyPr anchor="t" anchorCtr="0"/>
          <a:lstStyle>
            <a:lvl1pPr marL="0" indent="0" algn="r">
              <a:buNone/>
              <a:defRPr sz="20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noProof="0" smtClean="0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620000"/>
            <a:ext cx="8280000" cy="3240000"/>
          </a:xfrm>
        </p:spPr>
        <p:txBody>
          <a:bodyPr anchor="b" anchorCtr="0">
            <a:noAutofit/>
          </a:bodyPr>
          <a:lstStyle>
            <a:lvl1pPr algn="r">
              <a:buNone/>
              <a:defRPr sz="4000" b="1" cap="none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kumimoji="0" lang="es-ES" noProof="0" smtClean="0"/>
              <a:t>Haga clic para modificar el estilo de título del patrón</a:t>
            </a:r>
            <a:endParaRPr kumimoji="0" lang="ca-ES" noProof="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5F74707-AE99-4E39-B975-FF68D94B2E03}" type="datetimeFigureOut">
              <a:rPr lang="es-ES" smtClean="0"/>
              <a:pPr/>
              <a:t>05/10/2015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4F51A24-B2C5-4782-A62B-979B74D2EDB9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0" y="6300000"/>
            <a:ext cx="457031" cy="5400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ítol i 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20080"/>
          </a:xfrm>
        </p:spPr>
        <p:txBody>
          <a:bodyPr>
            <a:noAutofit/>
          </a:bodyPr>
          <a:lstStyle>
            <a:lvl1pPr>
              <a:defRPr sz="3000">
                <a:solidFill>
                  <a:srgbClr val="007FA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kumimoji="0" lang="es-ES" noProof="0" smtClean="0"/>
              <a:t>Haga clic para modificar el estilo de título del patrón</a:t>
            </a:r>
            <a:endParaRPr kumimoji="0" lang="ca-ES" noProof="0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4041648" cy="5464264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s-ES" noProof="0" smtClean="0"/>
              <a:t>Haga clic para modificar el estilo de texto del patrón</a:t>
            </a:r>
          </a:p>
          <a:p>
            <a:pPr lvl="1" eaLnBrk="1" latinLnBrk="0" hangingPunct="1"/>
            <a:r>
              <a:rPr lang="es-ES" noProof="0" smtClean="0"/>
              <a:t>Segundo nivel</a:t>
            </a:r>
          </a:p>
          <a:p>
            <a:pPr lvl="2" eaLnBrk="1" latinLnBrk="0" hangingPunct="1"/>
            <a:r>
              <a:rPr lang="es-ES" noProof="0" smtClean="0"/>
              <a:t>Tercer nivel</a:t>
            </a:r>
          </a:p>
          <a:p>
            <a:pPr lvl="3" eaLnBrk="1" latinLnBrk="0" hangingPunct="1"/>
            <a:r>
              <a:rPr lang="es-ES" noProof="0" smtClean="0"/>
              <a:t>Cuarto nivel</a:t>
            </a:r>
          </a:p>
          <a:p>
            <a:pPr lvl="4" eaLnBrk="1" latinLnBrk="0" hangingPunct="1"/>
            <a:r>
              <a:rPr lang="es-ES" noProof="0" smtClean="0"/>
              <a:t>Quinto nivel</a:t>
            </a:r>
            <a:endParaRPr kumimoji="0" lang="ca-ES" noProof="0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692696"/>
            <a:ext cx="4041648" cy="546121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s-ES" noProof="0" smtClean="0"/>
              <a:t>Haga clic para modificar el estilo de texto del patrón</a:t>
            </a:r>
          </a:p>
          <a:p>
            <a:pPr lvl="1" eaLnBrk="1" latinLnBrk="0" hangingPunct="1"/>
            <a:r>
              <a:rPr lang="es-ES" noProof="0" smtClean="0"/>
              <a:t>Segundo nivel</a:t>
            </a:r>
          </a:p>
          <a:p>
            <a:pPr lvl="2" eaLnBrk="1" latinLnBrk="0" hangingPunct="1"/>
            <a:r>
              <a:rPr lang="es-ES" noProof="0" smtClean="0"/>
              <a:t>Tercer nivel</a:t>
            </a:r>
          </a:p>
          <a:p>
            <a:pPr lvl="3" eaLnBrk="1" latinLnBrk="0" hangingPunct="1"/>
            <a:r>
              <a:rPr lang="es-ES" noProof="0" smtClean="0"/>
              <a:t>Cuarto nivel</a:t>
            </a:r>
          </a:p>
          <a:p>
            <a:pPr lvl="4" eaLnBrk="1" latinLnBrk="0" hangingPunct="1"/>
            <a:r>
              <a:rPr lang="es-ES" noProof="0" smtClean="0"/>
              <a:t>Quinto nivel</a:t>
            </a:r>
            <a:endParaRPr kumimoji="0" lang="ca-E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noProof="0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noProof="0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4707-AE99-4E39-B975-FF68D94B2E03}" type="datetimeFigureOut">
              <a:rPr lang="es-ES" smtClean="0"/>
              <a:pPr/>
              <a:t>05/10/2015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1A24-B2C5-4782-A62B-979B74D2EDB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 eaLnBrk="1" latinLnBrk="0" hangingPunct="1"/>
            <a:r>
              <a:rPr lang="es-ES" noProof="0" smtClean="0"/>
              <a:t>Haga clic para modificar el estilo de texto del patrón</a:t>
            </a:r>
          </a:p>
          <a:p>
            <a:pPr lvl="1" eaLnBrk="1" latinLnBrk="0" hangingPunct="1"/>
            <a:r>
              <a:rPr lang="es-ES" noProof="0" smtClean="0"/>
              <a:t>Segundo nivel</a:t>
            </a:r>
          </a:p>
          <a:p>
            <a:pPr lvl="2" eaLnBrk="1" latinLnBrk="0" hangingPunct="1"/>
            <a:r>
              <a:rPr lang="es-ES" noProof="0" smtClean="0"/>
              <a:t>Tercer nivel</a:t>
            </a:r>
          </a:p>
          <a:p>
            <a:pPr lvl="3" eaLnBrk="1" latinLnBrk="0" hangingPunct="1"/>
            <a:r>
              <a:rPr lang="es-ES" noProof="0" smtClean="0"/>
              <a:t>Cuarto nivel</a:t>
            </a:r>
          </a:p>
          <a:p>
            <a:pPr lvl="4" eaLnBrk="1" latinLnBrk="0" hangingPunct="1"/>
            <a:r>
              <a:rPr lang="es-ES" noProof="0" smtClean="0"/>
              <a:t>Quinto nivel</a:t>
            </a:r>
            <a:endParaRPr kumimoji="0" lang="ca-ES" noProof="0" dirty="0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 eaLnBrk="1" latinLnBrk="0" hangingPunct="1"/>
            <a:r>
              <a:rPr lang="es-ES" noProof="0" smtClean="0"/>
              <a:t>Haga clic para modificar el estilo de texto del patrón</a:t>
            </a:r>
          </a:p>
          <a:p>
            <a:pPr lvl="1" eaLnBrk="1" latinLnBrk="0" hangingPunct="1"/>
            <a:r>
              <a:rPr lang="es-ES" noProof="0" smtClean="0"/>
              <a:t>Segundo nivel</a:t>
            </a:r>
          </a:p>
          <a:p>
            <a:pPr lvl="2" eaLnBrk="1" latinLnBrk="0" hangingPunct="1"/>
            <a:r>
              <a:rPr lang="es-ES" noProof="0" smtClean="0"/>
              <a:t>Tercer nivel</a:t>
            </a:r>
          </a:p>
          <a:p>
            <a:pPr lvl="3" eaLnBrk="1" latinLnBrk="0" hangingPunct="1"/>
            <a:r>
              <a:rPr lang="es-ES" noProof="0" smtClean="0"/>
              <a:t>Cuarto nivel</a:t>
            </a:r>
          </a:p>
          <a:p>
            <a:pPr lvl="4" eaLnBrk="1" latinLnBrk="0" hangingPunct="1"/>
            <a:r>
              <a:rPr lang="es-ES" noProof="0" smtClean="0"/>
              <a:t>Quinto nivel</a:t>
            </a:r>
            <a:endParaRPr kumimoji="0" lang="ca-E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4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noProof="0" smtClean="0"/>
              <a:t>Haga clic para modificar el estilo de título del patrón</a:t>
            </a:r>
            <a:endParaRPr kumimoji="0" lang="ca-ES" noProof="0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4707-AE99-4E39-B975-FF68D94B2E03}" type="datetimeFigureOut">
              <a:rPr lang="es-ES" smtClean="0"/>
              <a:pPr/>
              <a:t>05/10/2015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1A24-B2C5-4782-A62B-979B74D2EDB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1334616"/>
            <a:ext cx="4038600" cy="2340000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 eaLnBrk="1" latinLnBrk="0" hangingPunct="1"/>
            <a:r>
              <a:rPr lang="es-ES" noProof="0" smtClean="0"/>
              <a:t>Haga clic para modificar el estilo de texto del patrón</a:t>
            </a:r>
          </a:p>
          <a:p>
            <a:pPr lvl="1" eaLnBrk="1" latinLnBrk="0" hangingPunct="1"/>
            <a:r>
              <a:rPr lang="es-ES" noProof="0" smtClean="0"/>
              <a:t>Segundo nivel</a:t>
            </a:r>
          </a:p>
          <a:p>
            <a:pPr lvl="2" eaLnBrk="1" latinLnBrk="0" hangingPunct="1"/>
            <a:r>
              <a:rPr lang="es-ES" noProof="0" smtClean="0"/>
              <a:t>Tercer nivel</a:t>
            </a:r>
          </a:p>
          <a:p>
            <a:pPr lvl="3" eaLnBrk="1" latinLnBrk="0" hangingPunct="1"/>
            <a:r>
              <a:rPr lang="es-ES" noProof="0" smtClean="0"/>
              <a:t>Cuarto nivel</a:t>
            </a:r>
          </a:p>
          <a:p>
            <a:pPr lvl="4" eaLnBrk="1" latinLnBrk="0" hangingPunct="1"/>
            <a:r>
              <a:rPr lang="es-ES" noProof="0" smtClean="0"/>
              <a:t>Quinto nivel</a:t>
            </a:r>
            <a:endParaRPr kumimoji="0" lang="ca-ES" noProof="0" dirty="0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58544" y="1334616"/>
            <a:ext cx="4038600" cy="2340000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 eaLnBrk="1" latinLnBrk="0" hangingPunct="1"/>
            <a:r>
              <a:rPr lang="es-ES" noProof="0" smtClean="0"/>
              <a:t>Haga clic para modificar el estilo de texto del patrón</a:t>
            </a:r>
          </a:p>
          <a:p>
            <a:pPr lvl="1" eaLnBrk="1" latinLnBrk="0" hangingPunct="1"/>
            <a:r>
              <a:rPr lang="es-ES" noProof="0" smtClean="0"/>
              <a:t>Segundo nivel</a:t>
            </a:r>
          </a:p>
          <a:p>
            <a:pPr lvl="2" eaLnBrk="1" latinLnBrk="0" hangingPunct="1"/>
            <a:r>
              <a:rPr lang="es-ES" noProof="0" smtClean="0"/>
              <a:t>Tercer nivel</a:t>
            </a:r>
          </a:p>
          <a:p>
            <a:pPr lvl="3" eaLnBrk="1" latinLnBrk="0" hangingPunct="1"/>
            <a:r>
              <a:rPr lang="es-ES" noProof="0" smtClean="0"/>
              <a:t>Cuarto nivel</a:t>
            </a:r>
          </a:p>
          <a:p>
            <a:pPr lvl="4" eaLnBrk="1" latinLnBrk="0" hangingPunct="1"/>
            <a:r>
              <a:rPr lang="es-ES" noProof="0" smtClean="0"/>
              <a:t>Quinto nivel</a:t>
            </a:r>
            <a:endParaRPr kumimoji="0" lang="ca-ES" noProof="0"/>
          </a:p>
        </p:txBody>
      </p:sp>
      <p:sp>
        <p:nvSpPr>
          <p:cNvPr id="14" name="10 Marcador de contenido"/>
          <p:cNvSpPr>
            <a:spLocks noGrp="1"/>
          </p:cNvSpPr>
          <p:nvPr>
            <p:ph sz="quarter" idx="13"/>
          </p:nvPr>
        </p:nvSpPr>
        <p:spPr>
          <a:xfrm>
            <a:off x="457200" y="3861048"/>
            <a:ext cx="4038600" cy="2340000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 eaLnBrk="1" latinLnBrk="0" hangingPunct="1"/>
            <a:r>
              <a:rPr lang="es-ES" noProof="0" smtClean="0"/>
              <a:t>Haga clic para modificar el estilo de texto del patrón</a:t>
            </a:r>
          </a:p>
          <a:p>
            <a:pPr lvl="1" eaLnBrk="1" latinLnBrk="0" hangingPunct="1"/>
            <a:r>
              <a:rPr lang="es-ES" noProof="0" smtClean="0"/>
              <a:t>Segundo nivel</a:t>
            </a:r>
          </a:p>
          <a:p>
            <a:pPr lvl="2" eaLnBrk="1" latinLnBrk="0" hangingPunct="1"/>
            <a:r>
              <a:rPr lang="es-ES" noProof="0" smtClean="0"/>
              <a:t>Tercer nivel</a:t>
            </a:r>
          </a:p>
          <a:p>
            <a:pPr lvl="3" eaLnBrk="1" latinLnBrk="0" hangingPunct="1"/>
            <a:r>
              <a:rPr lang="es-ES" noProof="0" smtClean="0"/>
              <a:t>Cuarto nivel</a:t>
            </a:r>
          </a:p>
          <a:p>
            <a:pPr lvl="4" eaLnBrk="1" latinLnBrk="0" hangingPunct="1"/>
            <a:r>
              <a:rPr lang="es-ES" noProof="0" smtClean="0"/>
              <a:t>Quinto nivel</a:t>
            </a:r>
            <a:endParaRPr kumimoji="0" lang="ca-ES" noProof="0"/>
          </a:p>
        </p:txBody>
      </p:sp>
      <p:sp>
        <p:nvSpPr>
          <p:cNvPr id="15" name="12 Marcador de contenido"/>
          <p:cNvSpPr>
            <a:spLocks noGrp="1"/>
          </p:cNvSpPr>
          <p:nvPr>
            <p:ph sz="quarter" idx="14"/>
          </p:nvPr>
        </p:nvSpPr>
        <p:spPr>
          <a:xfrm>
            <a:off x="4658544" y="3861048"/>
            <a:ext cx="4038600" cy="2340000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 eaLnBrk="1" latinLnBrk="0" hangingPunct="1"/>
            <a:r>
              <a:rPr lang="es-ES" noProof="0" smtClean="0"/>
              <a:t>Haga clic para modificar el estilo de texto del patrón</a:t>
            </a:r>
          </a:p>
          <a:p>
            <a:pPr lvl="1" eaLnBrk="1" latinLnBrk="0" hangingPunct="1"/>
            <a:r>
              <a:rPr lang="es-ES" noProof="0" smtClean="0"/>
              <a:t>Segundo nivel</a:t>
            </a:r>
          </a:p>
          <a:p>
            <a:pPr lvl="2" eaLnBrk="1" latinLnBrk="0" hangingPunct="1"/>
            <a:r>
              <a:rPr lang="es-ES" noProof="0" smtClean="0"/>
              <a:t>Tercer nivel</a:t>
            </a:r>
          </a:p>
          <a:p>
            <a:pPr lvl="3" eaLnBrk="1" latinLnBrk="0" hangingPunct="1"/>
            <a:r>
              <a:rPr lang="es-ES" noProof="0" smtClean="0"/>
              <a:t>Cuarto nivel</a:t>
            </a:r>
          </a:p>
          <a:p>
            <a:pPr lvl="4" eaLnBrk="1" latinLnBrk="0" hangingPunct="1"/>
            <a:r>
              <a:rPr lang="es-ES" noProof="0" smtClean="0"/>
              <a:t>Quinto nivel</a:t>
            </a:r>
            <a:endParaRPr kumimoji="0" lang="ca-ES" noProof="0"/>
          </a:p>
        </p:txBody>
      </p:sp>
    </p:spTree>
    <p:extLst>
      <p:ext uri="{BB962C8B-B14F-4D97-AF65-F5344CB8AC3E}">
        <p14:creationId xmlns:p14="http://schemas.microsoft.com/office/powerpoint/2010/main" val="2717323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ítol i espai lli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noProof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4707-AE99-4E39-B975-FF68D94B2E03}" type="datetimeFigureOut">
              <a:rPr lang="es-ES" smtClean="0"/>
              <a:pPr/>
              <a:t>05/10/2015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1A24-B2C5-4782-A62B-979B74D2EDB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4707-AE99-4E39-B975-FF68D94B2E03}" type="datetimeFigureOut">
              <a:rPr lang="es-ES" smtClean="0"/>
              <a:pPr/>
              <a:t>05/10/2015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1A24-B2C5-4782-A62B-979B74D2EDB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rgbClr val="007FA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kumimoji="0" lang="es-ES" noProof="0" smtClean="0"/>
              <a:t>Haga clic para modificar el estilo de título del patrón</a:t>
            </a:r>
            <a:endParaRPr kumimoji="0" lang="ca-ES" noProof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noProof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4707-AE99-4E39-B975-FF68D94B2E03}" type="datetimeFigureOut">
              <a:rPr lang="es-ES" smtClean="0"/>
              <a:pPr/>
              <a:t>05/10/2015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51A24-B2C5-4782-A62B-979B74D2EDB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s-ES" noProof="0" smtClean="0"/>
              <a:t>Haga clic para modificar el estilo de texto del patrón</a:t>
            </a:r>
          </a:p>
          <a:p>
            <a:pPr lvl="1" eaLnBrk="1" latinLnBrk="0" hangingPunct="1"/>
            <a:r>
              <a:rPr lang="es-ES" noProof="0" smtClean="0"/>
              <a:t>Segundo nivel</a:t>
            </a:r>
          </a:p>
          <a:p>
            <a:pPr lvl="2" eaLnBrk="1" latinLnBrk="0" hangingPunct="1"/>
            <a:r>
              <a:rPr lang="es-ES" noProof="0" smtClean="0"/>
              <a:t>Tercer nivel</a:t>
            </a:r>
          </a:p>
          <a:p>
            <a:pPr lvl="3" eaLnBrk="1" latinLnBrk="0" hangingPunct="1"/>
            <a:r>
              <a:rPr lang="es-ES" noProof="0" smtClean="0"/>
              <a:t>Cuarto nivel</a:t>
            </a:r>
          </a:p>
          <a:p>
            <a:pPr lvl="4" eaLnBrk="1" latinLnBrk="0" hangingPunct="1"/>
            <a:r>
              <a:rPr lang="es-ES" noProof="0" smtClean="0"/>
              <a:t>Quinto nivel</a:t>
            </a:r>
            <a:endParaRPr kumimoji="0" lang="ca-E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r>
              <a:rPr kumimoji="0" lang="ca-ES" noProof="0" dirty="0" err="1" smtClean="0"/>
              <a:t>Haga</a:t>
            </a:r>
            <a:r>
              <a:rPr kumimoji="0" lang="ca-ES" noProof="0" dirty="0" smtClean="0"/>
              <a:t> clic para modificar el estilo de </a:t>
            </a:r>
            <a:r>
              <a:rPr kumimoji="0" lang="ca-ES" noProof="0" dirty="0" err="1" smtClean="0"/>
              <a:t>título</a:t>
            </a:r>
            <a:r>
              <a:rPr kumimoji="0" lang="ca-ES" noProof="0" dirty="0" smtClean="0"/>
              <a:t> del </a:t>
            </a:r>
            <a:r>
              <a:rPr kumimoji="0" lang="ca-ES" noProof="0" dirty="0" err="1" smtClean="0"/>
              <a:t>patrón</a:t>
            </a:r>
            <a:endParaRPr kumimoji="0" lang="ca-ES" noProof="0" dirty="0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8229600" cy="536482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a-ES" noProof="0" dirty="0" err="1" smtClean="0"/>
              <a:t>Haga</a:t>
            </a:r>
            <a:r>
              <a:rPr kumimoji="0" lang="ca-ES" noProof="0" dirty="0" smtClean="0"/>
              <a:t> clic para modificar el estilo de </a:t>
            </a:r>
            <a:r>
              <a:rPr kumimoji="0" lang="ca-ES" noProof="0" dirty="0" err="1" smtClean="0"/>
              <a:t>texto</a:t>
            </a:r>
            <a:r>
              <a:rPr kumimoji="0" lang="ca-ES" noProof="0" dirty="0" smtClean="0"/>
              <a:t> del </a:t>
            </a:r>
            <a:r>
              <a:rPr kumimoji="0" lang="ca-ES" noProof="0" dirty="0" err="1" smtClean="0"/>
              <a:t>patrón</a:t>
            </a:r>
            <a:endParaRPr kumimoji="0" lang="ca-ES" noProof="0" dirty="0" smtClean="0"/>
          </a:p>
          <a:p>
            <a:pPr lvl="1" eaLnBrk="1" latinLnBrk="0" hangingPunct="1"/>
            <a:r>
              <a:rPr kumimoji="0" lang="ca-ES" noProof="0" dirty="0" err="1" smtClean="0"/>
              <a:t>Segundo</a:t>
            </a:r>
            <a:r>
              <a:rPr kumimoji="0" lang="ca-ES" noProof="0" dirty="0" smtClean="0"/>
              <a:t> </a:t>
            </a:r>
            <a:r>
              <a:rPr kumimoji="0" lang="ca-ES" noProof="0" dirty="0" err="1" smtClean="0"/>
              <a:t>nivel</a:t>
            </a:r>
            <a:endParaRPr kumimoji="0" lang="ca-ES" noProof="0" dirty="0" smtClean="0"/>
          </a:p>
          <a:p>
            <a:pPr lvl="2" eaLnBrk="1" latinLnBrk="0" hangingPunct="1"/>
            <a:r>
              <a:rPr kumimoji="0" lang="ca-ES" noProof="0" dirty="0" smtClean="0"/>
              <a:t>Tercer </a:t>
            </a:r>
            <a:r>
              <a:rPr kumimoji="0" lang="ca-ES" noProof="0" dirty="0" err="1" smtClean="0"/>
              <a:t>nivel</a:t>
            </a:r>
            <a:endParaRPr kumimoji="0" lang="ca-ES" noProof="0" dirty="0" smtClean="0"/>
          </a:p>
          <a:p>
            <a:pPr lvl="3" eaLnBrk="1" latinLnBrk="0" hangingPunct="1"/>
            <a:r>
              <a:rPr kumimoji="0" lang="ca-ES" noProof="0" dirty="0" err="1" smtClean="0"/>
              <a:t>Cuarto</a:t>
            </a:r>
            <a:r>
              <a:rPr kumimoji="0" lang="ca-ES" noProof="0" dirty="0" smtClean="0"/>
              <a:t> </a:t>
            </a:r>
            <a:r>
              <a:rPr kumimoji="0" lang="ca-ES" noProof="0" dirty="0" err="1" smtClean="0"/>
              <a:t>nivel</a:t>
            </a:r>
            <a:endParaRPr kumimoji="0" lang="ca-ES" noProof="0" dirty="0" smtClean="0"/>
          </a:p>
          <a:p>
            <a:pPr lvl="4" eaLnBrk="1" latinLnBrk="0" hangingPunct="1"/>
            <a:r>
              <a:rPr kumimoji="0" lang="ca-ES" noProof="0" dirty="0" smtClean="0"/>
              <a:t>Quinto </a:t>
            </a:r>
            <a:r>
              <a:rPr kumimoji="0" lang="ca-ES" noProof="0" dirty="0" err="1" smtClean="0"/>
              <a:t>nivel</a:t>
            </a:r>
            <a:endParaRPr kumimoji="0" lang="ca-ES" noProof="0" dirty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5F74707-AE99-4E39-B975-FF68D94B2E03}" type="datetimeFigureOut">
              <a:rPr lang="es-ES" smtClean="0"/>
              <a:pPr/>
              <a:t>05/10/2015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66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F51A24-B2C5-4782-A62B-979B74D2EDB9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0" y="6301356"/>
            <a:ext cx="486584" cy="54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66" r:id="rId7"/>
    <p:sldLayoutId id="2147483667" r:id="rId8"/>
    <p:sldLayoutId id="2147483668" r:id="rId9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1" kern="1200">
          <a:solidFill>
            <a:srgbClr val="007FA9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rgbClr val="007FA9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marL="548640" indent="-274320" algn="l" rtl="0" eaLnBrk="1" latinLnBrk="0" hangingPunct="1">
        <a:spcBef>
          <a:spcPts val="500"/>
        </a:spcBef>
        <a:buClr>
          <a:srgbClr val="007FA9"/>
        </a:buClr>
        <a:buSzPct val="76000"/>
        <a:buFont typeface="Wingdings 3"/>
        <a:buChar char=""/>
        <a:defRPr kumimoji="0" sz="23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2pPr>
      <a:lvl3pPr marL="822960" indent="-228600" algn="l" rtl="0" eaLnBrk="1" latinLnBrk="0" hangingPunct="1">
        <a:spcBef>
          <a:spcPts val="500"/>
        </a:spcBef>
        <a:buClr>
          <a:srgbClr val="007FA9"/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3pPr>
      <a:lvl4pPr marL="1097280" indent="-228600" algn="l" rtl="0" eaLnBrk="1" latinLnBrk="0" hangingPunct="1">
        <a:spcBef>
          <a:spcPts val="400"/>
        </a:spcBef>
        <a:buClr>
          <a:srgbClr val="007FA9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4pPr>
      <a:lvl5pPr marL="1371600" indent="-228600" algn="l" rtl="0" eaLnBrk="1" latinLnBrk="0" hangingPunct="1">
        <a:spcBef>
          <a:spcPts val="300"/>
        </a:spcBef>
        <a:buClr>
          <a:srgbClr val="007FA9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15616" y="3501008"/>
            <a:ext cx="6858000" cy="1591707"/>
          </a:xfrm>
        </p:spPr>
        <p:txBody>
          <a:bodyPr/>
          <a:lstStyle/>
          <a:p>
            <a:r>
              <a:rPr lang="es-ES" dirty="0" smtClean="0"/>
              <a:t>Reunió informativa </a:t>
            </a:r>
            <a:r>
              <a:rPr lang="es-ES" dirty="0" err="1" smtClean="0"/>
              <a:t>d’inici</a:t>
            </a:r>
            <a:r>
              <a:rPr lang="es-ES" dirty="0" smtClean="0"/>
              <a:t> de 2n ESO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096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7. Alexia. Seguiment acadèmic I</a:t>
            </a:r>
            <a:endParaRPr lang="ca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09662"/>
            <a:ext cx="8229600" cy="4629150"/>
          </a:xfrm>
        </p:spPr>
      </p:pic>
    </p:spTree>
    <p:extLst>
      <p:ext uri="{BB962C8B-B14F-4D97-AF65-F5344CB8AC3E}">
        <p14:creationId xmlns:p14="http://schemas.microsoft.com/office/powerpoint/2010/main" val="364822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Seguiment acadèmic II</a:t>
            </a:r>
            <a:endParaRPr lang="ca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09662"/>
            <a:ext cx="8229600" cy="4629150"/>
          </a:xfrm>
        </p:spPr>
      </p:pic>
    </p:spTree>
    <p:extLst>
      <p:ext uri="{BB962C8B-B14F-4D97-AF65-F5344CB8AC3E}">
        <p14:creationId xmlns:p14="http://schemas.microsoft.com/office/powerpoint/2010/main" val="409108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Control d’incidències I</a:t>
            </a:r>
            <a:endParaRPr lang="ca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09662"/>
            <a:ext cx="8229600" cy="4629150"/>
          </a:xfrm>
        </p:spPr>
      </p:pic>
    </p:spTree>
    <p:extLst>
      <p:ext uri="{BB962C8B-B14F-4D97-AF65-F5344CB8AC3E}">
        <p14:creationId xmlns:p14="http://schemas.microsoft.com/office/powerpoint/2010/main" val="217191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Control d’incidències II</a:t>
            </a:r>
            <a:endParaRPr lang="ca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09662"/>
            <a:ext cx="8229600" cy="4629150"/>
          </a:xfrm>
        </p:spPr>
      </p:pic>
    </p:spTree>
    <p:extLst>
      <p:ext uri="{BB962C8B-B14F-4D97-AF65-F5344CB8AC3E}">
        <p14:creationId xmlns:p14="http://schemas.microsoft.com/office/powerpoint/2010/main" val="378401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78519280"/>
              </p:ext>
            </p:extLst>
          </p:nvPr>
        </p:nvGraphicFramePr>
        <p:xfrm>
          <a:off x="457200" y="773048"/>
          <a:ext cx="8229600" cy="5464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8.Funcionament </a:t>
            </a:r>
            <a:r>
              <a:rPr lang="ca-ES" dirty="0"/>
              <a:t>acadèmic a </a:t>
            </a:r>
            <a:r>
              <a:rPr lang="ca-ES" dirty="0" smtClean="0"/>
              <a:t>2n d’ESO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7254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D3E8DC-4573-48FE-963F-EAF1D49831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7C2F60-B6E9-46D0-B591-90641C4F2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52948933"/>
              </p:ext>
            </p:extLst>
          </p:nvPr>
        </p:nvGraphicFramePr>
        <p:xfrm>
          <a:off x="457200" y="692696"/>
          <a:ext cx="8229600" cy="5464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800" dirty="0"/>
              <a:t>9. Relació família-escola</a:t>
            </a:r>
          </a:p>
        </p:txBody>
      </p:sp>
    </p:spTree>
    <p:extLst>
      <p:ext uri="{BB962C8B-B14F-4D97-AF65-F5344CB8AC3E}">
        <p14:creationId xmlns:p14="http://schemas.microsoft.com/office/powerpoint/2010/main" val="339454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13B5E1-B13D-4B22-A736-929E39322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E728B9-9309-443B-AEB9-D33C75291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5EDB75-CD46-49CD-A788-421C21460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97A7DD-B815-4761-9987-CDC9CF8C7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5559968"/>
              </p:ext>
            </p:extLst>
          </p:nvPr>
        </p:nvGraphicFramePr>
        <p:xfrm>
          <a:off x="457200" y="692696"/>
          <a:ext cx="8229600" cy="5464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3200" dirty="0" smtClean="0"/>
              <a:t>Relació </a:t>
            </a:r>
            <a:r>
              <a:rPr lang="ca-ES" sz="3200" dirty="0"/>
              <a:t>família-escola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03478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36C1E6-14D7-4F66-AA0C-CEDB5F564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3619EA-1169-4987-90B6-AF7DBBFF2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31E6A8-CE8D-4649-98E6-AA0E0F75E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42E39C-E765-4322-9A1D-E365165A6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5A74AE-8FB9-4417-A744-DDCC0244F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4BB2E1-D5AB-4C75-8468-EFE7C1254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404C01-72F7-4C78-92B7-AD7499EB2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AD9798-940B-45EB-A41D-DC1135AF6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20589516"/>
              </p:ext>
            </p:extLst>
          </p:nvPr>
        </p:nvGraphicFramePr>
        <p:xfrm>
          <a:off x="457200" y="692696"/>
          <a:ext cx="8229600" cy="5464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10. </a:t>
            </a:r>
            <a:r>
              <a:rPr lang="es-ES" dirty="0" err="1"/>
              <a:t>Altres</a:t>
            </a:r>
            <a:r>
              <a:rPr lang="es-ES" dirty="0"/>
              <a:t> </a:t>
            </a:r>
            <a:r>
              <a:rPr lang="es-ES" dirty="0" err="1"/>
              <a:t>informacions</a:t>
            </a:r>
            <a:r>
              <a:rPr lang="es-ES" dirty="0"/>
              <a:t> </a:t>
            </a:r>
            <a:r>
              <a:rPr lang="es-ES" dirty="0" smtClean="0"/>
              <a:t>I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02160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A49DD3-4E51-47A1-95BC-07EE435A0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9B7491-F1A4-4A99-9EDF-F05F052A8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EB3C10-4501-406B-8DD1-E61A7C224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AD65F5-32FD-4B60-AACA-8C5DB1D5D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Altres informacions II</a:t>
            </a:r>
            <a:endParaRPr lang="ca-ES" dirty="0"/>
          </a:p>
        </p:txBody>
      </p:sp>
      <p:sp>
        <p:nvSpPr>
          <p:cNvPr id="2" name="1 Marcador de contenido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4041648" cy="3312368"/>
          </a:xfrm>
        </p:spPr>
        <p:txBody>
          <a:bodyPr/>
          <a:lstStyle/>
          <a:p>
            <a:endParaRPr lang="ca-ES" dirty="0" smtClean="0"/>
          </a:p>
          <a:p>
            <a:pPr marL="0" indent="0">
              <a:buNone/>
            </a:pPr>
            <a:r>
              <a:rPr lang="ca-ES" dirty="0" smtClean="0"/>
              <a:t>Podeu </a:t>
            </a:r>
            <a:r>
              <a:rPr lang="ca-ES" dirty="0"/>
              <a:t>obtenir altres informacions relacionades amb l’escola al web</a:t>
            </a:r>
            <a:r>
              <a:rPr lang="ca-ES" dirty="0" smtClean="0"/>
              <a:t>: www.joanpelegri.cat</a:t>
            </a:r>
            <a:endParaRPr lang="ca-ES" dirty="0"/>
          </a:p>
          <a:p>
            <a:endParaRPr lang="ca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1805940"/>
            <a:ext cx="4041775" cy="323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10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Bon  </a:t>
            </a:r>
            <a:r>
              <a:rPr lang="es-ES" dirty="0" err="1" smtClean="0"/>
              <a:t>curs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481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Ordre del dia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rgbClr val="007FA9"/>
              </a:buClr>
              <a:buFont typeface="+mj-lt"/>
              <a:buAutoNum type="arabicPeriod"/>
            </a:pPr>
            <a:endParaRPr lang="ca-ES" sz="2400" dirty="0" smtClean="0"/>
          </a:p>
          <a:p>
            <a:pPr marL="514350" indent="-514350">
              <a:buClr>
                <a:srgbClr val="007FA9"/>
              </a:buClr>
              <a:buFont typeface="+mj-lt"/>
              <a:buAutoNum type="arabicPeriod"/>
            </a:pPr>
            <a:r>
              <a:rPr lang="ca-ES" sz="2400" dirty="0" smtClean="0"/>
              <a:t>Presentació del tutor/a</a:t>
            </a:r>
          </a:p>
          <a:p>
            <a:pPr marL="514350" indent="-514350">
              <a:buClr>
                <a:srgbClr val="007FA9"/>
              </a:buClr>
              <a:buFont typeface="+mj-lt"/>
              <a:buAutoNum type="arabicPeriod"/>
            </a:pPr>
            <a:r>
              <a:rPr lang="ca-ES" sz="2400" dirty="0" smtClean="0"/>
              <a:t>Horari	</a:t>
            </a:r>
          </a:p>
          <a:p>
            <a:pPr marL="514350" indent="-514350">
              <a:buClr>
                <a:srgbClr val="007FA9"/>
              </a:buClr>
              <a:buFont typeface="+mj-lt"/>
              <a:buAutoNum type="arabicPeriod"/>
            </a:pPr>
            <a:r>
              <a:rPr lang="ca-ES" sz="2400" dirty="0" smtClean="0"/>
              <a:t>Calendari</a:t>
            </a:r>
          </a:p>
          <a:p>
            <a:pPr marL="514350" indent="-514350">
              <a:buClr>
                <a:srgbClr val="007FA9"/>
              </a:buClr>
              <a:buFont typeface="+mj-lt"/>
              <a:buAutoNum type="arabicPeriod"/>
            </a:pPr>
            <a:r>
              <a:rPr lang="ca-ES" sz="2400" dirty="0" smtClean="0"/>
              <a:t>Recuperacions</a:t>
            </a:r>
          </a:p>
          <a:p>
            <a:pPr marL="514350" indent="-514350">
              <a:buClr>
                <a:srgbClr val="007FA9"/>
              </a:buClr>
              <a:buFont typeface="+mj-lt"/>
              <a:buAutoNum type="arabicPeriod"/>
            </a:pPr>
            <a:r>
              <a:rPr lang="ca-ES" sz="2400" dirty="0" smtClean="0"/>
              <a:t>Llibres compartits</a:t>
            </a:r>
          </a:p>
          <a:p>
            <a:pPr marL="514350" indent="-514350">
              <a:buClr>
                <a:srgbClr val="007FA9"/>
              </a:buClr>
              <a:buFont typeface="+mj-lt"/>
              <a:buAutoNum type="arabicPeriod"/>
            </a:pPr>
            <a:r>
              <a:rPr lang="ca-ES" sz="2400" dirty="0" smtClean="0"/>
              <a:t>Agenda, eina indispensable</a:t>
            </a:r>
          </a:p>
          <a:p>
            <a:pPr marL="514350" indent="-514350">
              <a:buClr>
                <a:srgbClr val="007FA9"/>
              </a:buClr>
              <a:buFont typeface="+mj-lt"/>
              <a:buAutoNum type="arabicPeriod"/>
            </a:pPr>
            <a:r>
              <a:rPr lang="ca-ES" sz="2400" dirty="0" smtClean="0"/>
              <a:t>Alexia</a:t>
            </a:r>
          </a:p>
          <a:p>
            <a:pPr marL="514350" indent="-514350">
              <a:buClr>
                <a:srgbClr val="007FA9"/>
              </a:buClr>
              <a:buFont typeface="+mj-lt"/>
              <a:buAutoNum type="arabicPeriod"/>
            </a:pPr>
            <a:r>
              <a:rPr lang="ca-ES" sz="2400" dirty="0" smtClean="0"/>
              <a:t>Funcionament acadèmic de 2n d’ESO</a:t>
            </a:r>
          </a:p>
          <a:p>
            <a:pPr marL="514350" indent="-514350">
              <a:buClr>
                <a:srgbClr val="007FA9"/>
              </a:buClr>
              <a:buFont typeface="+mj-lt"/>
              <a:buAutoNum type="arabicPeriod"/>
            </a:pPr>
            <a:r>
              <a:rPr lang="ca-ES" sz="2400" dirty="0" smtClean="0"/>
              <a:t>Relació </a:t>
            </a:r>
            <a:r>
              <a:rPr lang="ca-ES" sz="2400" dirty="0" err="1" smtClean="0"/>
              <a:t>família-escola</a:t>
            </a:r>
            <a:endParaRPr lang="ca-ES" sz="2400" dirty="0" smtClean="0"/>
          </a:p>
          <a:p>
            <a:pPr marL="514350" indent="-514350">
              <a:buClr>
                <a:srgbClr val="007FA9"/>
              </a:buClr>
              <a:buFont typeface="+mj-lt"/>
              <a:buAutoNum type="arabicPeriod"/>
            </a:pPr>
            <a:r>
              <a:rPr lang="ca-ES" sz="2400" dirty="0" smtClean="0"/>
              <a:t>Altres informacions</a:t>
            </a:r>
          </a:p>
          <a:p>
            <a:pPr marL="514350" indent="-514350">
              <a:buClr>
                <a:srgbClr val="007FA9"/>
              </a:buClr>
              <a:buFont typeface="+mj-lt"/>
              <a:buAutoNum type="arabicPeriod"/>
            </a:pPr>
            <a:r>
              <a:rPr lang="ca-ES" sz="2400" dirty="0" smtClean="0"/>
              <a:t>Torn obert de paraula.</a:t>
            </a:r>
          </a:p>
          <a:p>
            <a:pPr marL="514350" indent="-514350">
              <a:buFont typeface="+mj-lt"/>
              <a:buAutoNum type="arabicPeriod"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03270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59982794"/>
              </p:ext>
            </p:extLst>
          </p:nvPr>
        </p:nvGraphicFramePr>
        <p:xfrm>
          <a:off x="457200" y="692696"/>
          <a:ext cx="8229600" cy="5464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1. </a:t>
            </a:r>
            <a:r>
              <a:rPr lang="es-ES" dirty="0" err="1"/>
              <a:t>Presentació</a:t>
            </a:r>
            <a:r>
              <a:rPr lang="es-ES" dirty="0"/>
              <a:t> del tutor/a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60379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372B48-955F-4828-BC23-94A7FF7F9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8A8C16-D98A-4985-881B-5BDCE919E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76BCEB-F73F-48B5-9CB7-4A2C1644C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67895D-72FB-4FBF-A180-D16421FA3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2. Horari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1588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10956236"/>
              </p:ext>
            </p:extLst>
          </p:nvPr>
        </p:nvGraphicFramePr>
        <p:xfrm>
          <a:off x="457200" y="692696"/>
          <a:ext cx="8229600" cy="5464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3.Calendari </a:t>
            </a:r>
          </a:p>
        </p:txBody>
      </p:sp>
    </p:spTree>
    <p:extLst>
      <p:ext uri="{BB962C8B-B14F-4D97-AF65-F5344CB8AC3E}">
        <p14:creationId xmlns:p14="http://schemas.microsoft.com/office/powerpoint/2010/main" val="263323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F427F9-673F-4CB8-9092-7B37B8385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84C967-7931-4C6C-B6F0-53AB5BD9D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0C6F00-FFA7-4A7A-B32A-9650F227F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DBCD5E-A561-496E-B786-95531A888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DB823C-BCF2-405A-8356-F386F1C29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ECD030-9805-4636-92AA-66522A139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62464083"/>
              </p:ext>
            </p:extLst>
          </p:nvPr>
        </p:nvGraphicFramePr>
        <p:xfrm>
          <a:off x="457200" y="692696"/>
          <a:ext cx="8229600" cy="5464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4. Recuperacions</a:t>
            </a:r>
          </a:p>
        </p:txBody>
      </p:sp>
    </p:spTree>
    <p:extLst>
      <p:ext uri="{BB962C8B-B14F-4D97-AF65-F5344CB8AC3E}">
        <p14:creationId xmlns:p14="http://schemas.microsoft.com/office/powerpoint/2010/main" val="328066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7C91A2-A713-4E3A-BBDF-7CEAA5127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584EB4-289E-4893-BC20-83F491C80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4720A3-5A16-422E-A061-E12068FF2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9CEA94-DA3D-437B-8713-5F33213F5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41425285"/>
              </p:ext>
            </p:extLst>
          </p:nvPr>
        </p:nvGraphicFramePr>
        <p:xfrm>
          <a:off x="457200" y="692696"/>
          <a:ext cx="8229600" cy="5464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5. Llibres compartits</a:t>
            </a:r>
          </a:p>
        </p:txBody>
      </p:sp>
    </p:spTree>
    <p:extLst>
      <p:ext uri="{BB962C8B-B14F-4D97-AF65-F5344CB8AC3E}">
        <p14:creationId xmlns:p14="http://schemas.microsoft.com/office/powerpoint/2010/main" val="380478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F9BEAA-6793-481E-9EDD-008106B0B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928BE3-4AA3-4BCB-BECC-D5B7A4381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2B5415-5ECA-42F1-8B01-1EFEEA227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4B86F3-7CAA-480D-A669-235421735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4365E2-1926-4632-8BD8-B2922601C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D6A9CB-0298-47D8-A717-92B6F8FF3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65240659"/>
              </p:ext>
            </p:extLst>
          </p:nvPr>
        </p:nvGraphicFramePr>
        <p:xfrm>
          <a:off x="457200" y="692696"/>
          <a:ext cx="8229600" cy="5464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6. Agenda, eina indispensable I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15460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B0DFDD-2EBE-45D6-9D21-929E53CC7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22E5A0-6AA2-40CC-891A-58D93F92E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3988E83-0A2D-4A7C-B5DB-76F28A640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BB6177-4AE5-47C8-9659-375E5B0D1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6F21A5-AC30-4904-818E-6B13114117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8D1547-9D6A-498C-A0ED-EC0473CE2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81841867"/>
              </p:ext>
            </p:extLst>
          </p:nvPr>
        </p:nvGraphicFramePr>
        <p:xfrm>
          <a:off x="457200" y="692696"/>
          <a:ext cx="8229600" cy="5464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Agenda</a:t>
            </a:r>
            <a:r>
              <a:rPr lang="ca-ES" dirty="0"/>
              <a:t>, eina indispensable </a:t>
            </a:r>
            <a:r>
              <a:rPr lang="ca-ES" dirty="0" smtClean="0"/>
              <a:t>II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29410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DCA572-429E-4A7E-9CFD-8E4771B07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C83876-A254-4B4B-BF9F-F92A23E8D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3877F7-D5E3-4EA6-A83A-91851BB53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B3F33A-BB6F-4550-ABA4-CD2D0C3268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8414EC-A0E7-4F76-AC5B-F9608F883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ció">
  <a:themeElements>
    <a:clrScheme name="Escola Joan Pelegrí">
      <a:dk1>
        <a:srgbClr val="007FA9"/>
      </a:dk1>
      <a:lt1>
        <a:srgbClr val="FFFFFF"/>
      </a:lt1>
      <a:dk2>
        <a:srgbClr val="000000"/>
      </a:dk2>
      <a:lt2>
        <a:srgbClr val="BDEFFF"/>
      </a:lt2>
      <a:accent1>
        <a:srgbClr val="007FA9"/>
      </a:accent1>
      <a:accent2>
        <a:srgbClr val="D9A900"/>
      </a:accent2>
      <a:accent3>
        <a:srgbClr val="8E7000"/>
      </a:accent3>
      <a:accent4>
        <a:srgbClr val="FFDA53"/>
      </a:accent4>
      <a:accent5>
        <a:srgbClr val="FFDA53"/>
      </a:accent5>
      <a:accent6>
        <a:srgbClr val="FFE893"/>
      </a:accent6>
      <a:hlink>
        <a:srgbClr val="8553AB"/>
      </a:hlink>
      <a:folHlink>
        <a:srgbClr val="A078BE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</Template>
  <TotalTime>217</TotalTime>
  <Words>667</Words>
  <Application>Microsoft Office PowerPoint</Application>
  <PresentationFormat>Presentación en pantalla (4:3)</PresentationFormat>
  <Paragraphs>77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Presentació</vt:lpstr>
      <vt:lpstr>Reunió informativa d’inici de 2n ESO</vt:lpstr>
      <vt:lpstr>Ordre del dia</vt:lpstr>
      <vt:lpstr>1. Presentació del tutor/a</vt:lpstr>
      <vt:lpstr>2. Horari</vt:lpstr>
      <vt:lpstr>3.Calendari </vt:lpstr>
      <vt:lpstr>4. Recuperacions</vt:lpstr>
      <vt:lpstr>5. Llibres compartits</vt:lpstr>
      <vt:lpstr>6. Agenda, eina indispensable I</vt:lpstr>
      <vt:lpstr>Agenda, eina indispensable II</vt:lpstr>
      <vt:lpstr>7. Alexia. Seguiment acadèmic I</vt:lpstr>
      <vt:lpstr>Seguiment acadèmic II</vt:lpstr>
      <vt:lpstr>Control d’incidències I</vt:lpstr>
      <vt:lpstr>Control d’incidències II</vt:lpstr>
      <vt:lpstr>8.Funcionament acadèmic a 2n d’ESO</vt:lpstr>
      <vt:lpstr>9. Relació família-escola</vt:lpstr>
      <vt:lpstr>Relació família-escola</vt:lpstr>
      <vt:lpstr>10. Altres informacions I</vt:lpstr>
      <vt:lpstr>Altres informacions II</vt:lpstr>
      <vt:lpstr>Bon  curs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 informativa d’inici de 1r ESO</dc:title>
  <dc:creator>Víctor</dc:creator>
  <cp:lastModifiedBy>Victor Ranera</cp:lastModifiedBy>
  <cp:revision>22</cp:revision>
  <cp:lastPrinted>2012-10-31T08:47:01Z</cp:lastPrinted>
  <dcterms:created xsi:type="dcterms:W3CDTF">2014-09-05T15:38:18Z</dcterms:created>
  <dcterms:modified xsi:type="dcterms:W3CDTF">2015-10-05T08:12:34Z</dcterms:modified>
</cp:coreProperties>
</file>