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76" r:id="rId4"/>
    <p:sldId id="260" r:id="rId5"/>
    <p:sldId id="277" r:id="rId6"/>
    <p:sldId id="289" r:id="rId7"/>
    <p:sldId id="278" r:id="rId8"/>
    <p:sldId id="291" r:id="rId9"/>
    <p:sldId id="292" r:id="rId10"/>
    <p:sldId id="293" r:id="rId11"/>
    <p:sldId id="294" r:id="rId12"/>
    <p:sldId id="280" r:id="rId13"/>
    <p:sldId id="281" r:id="rId14"/>
    <p:sldId id="287" r:id="rId15"/>
    <p:sldId id="290" r:id="rId16"/>
    <p:sldId id="283" r:id="rId17"/>
    <p:sldId id="284" r:id="rId18"/>
    <p:sldId id="285" r:id="rId19"/>
    <p:sldId id="286" r:id="rId20"/>
    <p:sldId id="275" r:id="rId21"/>
  </p:sldIdLst>
  <p:sldSz cx="9144000" cy="6858000" type="screen4x3"/>
  <p:notesSz cx="6761163" cy="99425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9"/>
    <a:srgbClr val="D1F4FF"/>
    <a:srgbClr val="D9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563" autoAdjust="0"/>
  </p:normalViewPr>
  <p:slideViewPr>
    <p:cSldViewPr>
      <p:cViewPr>
        <p:scale>
          <a:sx n="77" d="100"/>
          <a:sy n="77" d="100"/>
        </p:scale>
        <p:origin x="-9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600" y="12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9BA57-9ED9-4993-B3D4-E4B3E8DC3425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a-ES"/>
        </a:p>
      </dgm:t>
    </dgm:pt>
    <dgm:pt modelId="{8ADD57B6-16E4-4C45-BF83-E7AE51A64BBB}">
      <dgm:prSet custT="1"/>
      <dgm:spPr/>
      <dgm:t>
        <a:bodyPr/>
        <a:lstStyle/>
        <a:p>
          <a:pPr rtl="0"/>
          <a:r>
            <a:rPr lang="ca-ES" sz="2400" dirty="0" smtClean="0"/>
            <a:t>Tutor/a</a:t>
          </a:r>
          <a:r>
            <a:rPr lang="ca-ES" sz="2400" dirty="0" smtClean="0"/>
            <a:t>:</a:t>
          </a:r>
          <a:endParaRPr lang="ca-ES" sz="2400" dirty="0"/>
        </a:p>
      </dgm:t>
    </dgm:pt>
    <dgm:pt modelId="{2CFE7350-1819-4388-8278-E8F2262C3397}" type="parTrans" cxnId="{0B446766-E199-4787-A9E2-788FA5CD7335}">
      <dgm:prSet/>
      <dgm:spPr/>
      <dgm:t>
        <a:bodyPr/>
        <a:lstStyle/>
        <a:p>
          <a:endParaRPr lang="ca-ES" sz="2400"/>
        </a:p>
      </dgm:t>
    </dgm:pt>
    <dgm:pt modelId="{96B25FCD-FC6C-446F-9451-F8211860A6DA}" type="sibTrans" cxnId="{0B446766-E199-4787-A9E2-788FA5CD7335}">
      <dgm:prSet/>
      <dgm:spPr/>
      <dgm:t>
        <a:bodyPr/>
        <a:lstStyle/>
        <a:p>
          <a:endParaRPr lang="ca-ES" sz="2400"/>
        </a:p>
      </dgm:t>
    </dgm:pt>
    <dgm:pt modelId="{56781CFF-9294-4A5A-B85D-4B11AD3922CD}">
      <dgm:prSet custT="1"/>
      <dgm:spPr/>
      <dgm:t>
        <a:bodyPr/>
        <a:lstStyle/>
        <a:p>
          <a:pPr rtl="0"/>
          <a:r>
            <a:rPr lang="ca-ES" sz="2400" dirty="0" smtClean="0"/>
            <a:t>Correu electrònic</a:t>
          </a:r>
          <a:r>
            <a:rPr lang="ca-ES" sz="2400" dirty="0" smtClean="0"/>
            <a:t>:</a:t>
          </a:r>
          <a:endParaRPr lang="ca-ES" sz="2400" dirty="0"/>
        </a:p>
      </dgm:t>
    </dgm:pt>
    <dgm:pt modelId="{75C13C1B-09AB-46BF-AF03-CF45A82E4FAF}" type="parTrans" cxnId="{CF9C3DB2-D357-4C99-B9A3-FFF3E572A766}">
      <dgm:prSet/>
      <dgm:spPr/>
      <dgm:t>
        <a:bodyPr/>
        <a:lstStyle/>
        <a:p>
          <a:endParaRPr lang="ca-ES" sz="2400"/>
        </a:p>
      </dgm:t>
    </dgm:pt>
    <dgm:pt modelId="{C4A7B4D3-901E-4CB8-9B34-B903C8872D7A}" type="sibTrans" cxnId="{CF9C3DB2-D357-4C99-B9A3-FFF3E572A766}">
      <dgm:prSet/>
      <dgm:spPr/>
      <dgm:t>
        <a:bodyPr/>
        <a:lstStyle/>
        <a:p>
          <a:endParaRPr lang="ca-ES" sz="2400"/>
        </a:p>
      </dgm:t>
    </dgm:pt>
    <dgm:pt modelId="{48453F81-D911-40B9-992D-B70DA36450B8}">
      <dgm:prSet custT="1"/>
      <dgm:spPr/>
      <dgm:t>
        <a:bodyPr/>
        <a:lstStyle/>
        <a:p>
          <a:pPr rtl="0"/>
          <a:r>
            <a:rPr lang="ca-ES" sz="2400" dirty="0" smtClean="0"/>
            <a:t>Telèfon de l’Escola: 934 </a:t>
          </a:r>
          <a:r>
            <a:rPr lang="ca-ES" sz="2400" smtClean="0"/>
            <a:t>31 62 00</a:t>
          </a:r>
          <a:endParaRPr lang="ca-ES" sz="2400" dirty="0"/>
        </a:p>
      </dgm:t>
    </dgm:pt>
    <dgm:pt modelId="{57F9290E-87DC-491D-8696-C20AEB3FF6CF}" type="parTrans" cxnId="{2547AACC-9476-4FCE-8D97-D5A944D5FBDF}">
      <dgm:prSet/>
      <dgm:spPr/>
      <dgm:t>
        <a:bodyPr/>
        <a:lstStyle/>
        <a:p>
          <a:endParaRPr lang="ca-ES" sz="2400"/>
        </a:p>
      </dgm:t>
    </dgm:pt>
    <dgm:pt modelId="{252FB3CE-0764-49B8-9FCE-80962011B2CA}" type="sibTrans" cxnId="{2547AACC-9476-4FCE-8D97-D5A944D5FBDF}">
      <dgm:prSet/>
      <dgm:spPr/>
      <dgm:t>
        <a:bodyPr/>
        <a:lstStyle/>
        <a:p>
          <a:endParaRPr lang="ca-ES" sz="2400"/>
        </a:p>
      </dgm:t>
    </dgm:pt>
    <dgm:pt modelId="{32DF01DE-088A-476B-A63C-DB4ED45236A9}">
      <dgm:prSet custT="1"/>
      <dgm:spPr/>
      <dgm:t>
        <a:bodyPr/>
        <a:lstStyle/>
        <a:p>
          <a:pPr rtl="0"/>
          <a:r>
            <a:rPr lang="ca-ES" sz="2400" dirty="0" smtClean="0"/>
            <a:t>Horari d’atenció a les famílies</a:t>
          </a:r>
          <a:r>
            <a:rPr lang="ca-ES" sz="2400" dirty="0" smtClean="0"/>
            <a:t>:</a:t>
          </a:r>
          <a:endParaRPr lang="ca-ES" sz="2400" dirty="0"/>
        </a:p>
      </dgm:t>
    </dgm:pt>
    <dgm:pt modelId="{8B396764-85E7-42B1-925E-CEE17587DF89}" type="sibTrans" cxnId="{E41CC892-76BE-480D-A239-BFFB6CBDB7B4}">
      <dgm:prSet/>
      <dgm:spPr/>
      <dgm:t>
        <a:bodyPr/>
        <a:lstStyle/>
        <a:p>
          <a:endParaRPr lang="ca-ES" sz="2400"/>
        </a:p>
      </dgm:t>
    </dgm:pt>
    <dgm:pt modelId="{7076A208-E571-45E8-A551-AE0B37009B97}" type="parTrans" cxnId="{E41CC892-76BE-480D-A239-BFFB6CBDB7B4}">
      <dgm:prSet/>
      <dgm:spPr/>
      <dgm:t>
        <a:bodyPr/>
        <a:lstStyle/>
        <a:p>
          <a:endParaRPr lang="ca-ES" sz="2400"/>
        </a:p>
      </dgm:t>
    </dgm:pt>
    <dgm:pt modelId="{80CB61BD-7809-44B5-821A-2253F2CA0AB4}" type="pres">
      <dgm:prSet presAssocID="{6CC9BA57-9ED9-4993-B3D4-E4B3E8DC34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5372B48-955F-4828-BC23-94A7FF7F9BBE}" type="pres">
      <dgm:prSet presAssocID="{8ADD57B6-16E4-4C45-BF83-E7AE51A64BBB}" presName="parentText" presStyleLbl="node1" presStyleIdx="0" presStyleCnt="4" custLinFactNeighborX="126" custLinFactNeighborY="-9472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DDB24BC-52AA-4BA1-9020-5388E51F1DFD}" type="pres">
      <dgm:prSet presAssocID="{96B25FCD-FC6C-446F-9451-F8211860A6DA}" presName="spacer" presStyleCnt="0"/>
      <dgm:spPr/>
    </dgm:pt>
    <dgm:pt modelId="{908A8C16-D98A-4985-881B-5BDCE919EC17}" type="pres">
      <dgm:prSet presAssocID="{56781CFF-9294-4A5A-B85D-4B11AD3922C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FE0B7B3-04FD-4FEB-910C-C313E12C4C98}" type="pres">
      <dgm:prSet presAssocID="{C4A7B4D3-901E-4CB8-9B34-B903C8872D7A}" presName="spacer" presStyleCnt="0"/>
      <dgm:spPr/>
    </dgm:pt>
    <dgm:pt modelId="{AC76BCEB-F73F-48B5-9CB7-4A2C1644CBA9}" type="pres">
      <dgm:prSet presAssocID="{48453F81-D911-40B9-992D-B70DA36450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E64AA92-C92F-4D37-8C37-7B8FE9F4F187}" type="pres">
      <dgm:prSet presAssocID="{252FB3CE-0764-49B8-9FCE-80962011B2CA}" presName="spacer" presStyleCnt="0"/>
      <dgm:spPr/>
    </dgm:pt>
    <dgm:pt modelId="{0B67895D-72FB-4FBF-A180-D16421FA3633}" type="pres">
      <dgm:prSet presAssocID="{32DF01DE-088A-476B-A63C-DB4ED45236A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063BD6E-69F9-48D6-B0FE-5B740417A4FD}" type="presOf" srcId="{56781CFF-9294-4A5A-B85D-4B11AD3922CD}" destId="{908A8C16-D98A-4985-881B-5BDCE919EC17}" srcOrd="0" destOrd="0" presId="urn:microsoft.com/office/officeart/2005/8/layout/vList2"/>
    <dgm:cxn modelId="{42FBB1E8-69E2-40F0-9999-8E43F3598705}" type="presOf" srcId="{48453F81-D911-40B9-992D-B70DA36450B8}" destId="{AC76BCEB-F73F-48B5-9CB7-4A2C1644CBA9}" srcOrd="0" destOrd="0" presId="urn:microsoft.com/office/officeart/2005/8/layout/vList2"/>
    <dgm:cxn modelId="{E41CC892-76BE-480D-A239-BFFB6CBDB7B4}" srcId="{6CC9BA57-9ED9-4993-B3D4-E4B3E8DC3425}" destId="{32DF01DE-088A-476B-A63C-DB4ED45236A9}" srcOrd="3" destOrd="0" parTransId="{7076A208-E571-45E8-A551-AE0B37009B97}" sibTransId="{8B396764-85E7-42B1-925E-CEE17587DF89}"/>
    <dgm:cxn modelId="{CF9C3DB2-D357-4C99-B9A3-FFF3E572A766}" srcId="{6CC9BA57-9ED9-4993-B3D4-E4B3E8DC3425}" destId="{56781CFF-9294-4A5A-B85D-4B11AD3922CD}" srcOrd="1" destOrd="0" parTransId="{75C13C1B-09AB-46BF-AF03-CF45A82E4FAF}" sibTransId="{C4A7B4D3-901E-4CB8-9B34-B903C8872D7A}"/>
    <dgm:cxn modelId="{72FF9D07-913A-43B1-9536-63544E566C0E}" type="presOf" srcId="{8ADD57B6-16E4-4C45-BF83-E7AE51A64BBB}" destId="{55372B48-955F-4828-BC23-94A7FF7F9BBE}" srcOrd="0" destOrd="0" presId="urn:microsoft.com/office/officeart/2005/8/layout/vList2"/>
    <dgm:cxn modelId="{EF64A70D-DADD-4F89-9726-C133F0F1AF29}" type="presOf" srcId="{6CC9BA57-9ED9-4993-B3D4-E4B3E8DC3425}" destId="{80CB61BD-7809-44B5-821A-2253F2CA0AB4}" srcOrd="0" destOrd="0" presId="urn:microsoft.com/office/officeart/2005/8/layout/vList2"/>
    <dgm:cxn modelId="{2547AACC-9476-4FCE-8D97-D5A944D5FBDF}" srcId="{6CC9BA57-9ED9-4993-B3D4-E4B3E8DC3425}" destId="{48453F81-D911-40B9-992D-B70DA36450B8}" srcOrd="2" destOrd="0" parTransId="{57F9290E-87DC-491D-8696-C20AEB3FF6CF}" sibTransId="{252FB3CE-0764-49B8-9FCE-80962011B2CA}"/>
    <dgm:cxn modelId="{B1270861-A2DA-40D7-B8B3-08F534D5BE57}" type="presOf" srcId="{32DF01DE-088A-476B-A63C-DB4ED45236A9}" destId="{0B67895D-72FB-4FBF-A180-D16421FA3633}" srcOrd="0" destOrd="0" presId="urn:microsoft.com/office/officeart/2005/8/layout/vList2"/>
    <dgm:cxn modelId="{0B446766-E199-4787-A9E2-788FA5CD7335}" srcId="{6CC9BA57-9ED9-4993-B3D4-E4B3E8DC3425}" destId="{8ADD57B6-16E4-4C45-BF83-E7AE51A64BBB}" srcOrd="0" destOrd="0" parTransId="{2CFE7350-1819-4388-8278-E8F2262C3397}" sibTransId="{96B25FCD-FC6C-446F-9451-F8211860A6DA}"/>
    <dgm:cxn modelId="{9AF8F476-CEC6-412B-A8C5-1E2D34CB2ADD}" type="presParOf" srcId="{80CB61BD-7809-44B5-821A-2253F2CA0AB4}" destId="{55372B48-955F-4828-BC23-94A7FF7F9BBE}" srcOrd="0" destOrd="0" presId="urn:microsoft.com/office/officeart/2005/8/layout/vList2"/>
    <dgm:cxn modelId="{3BC54FB2-CE17-4B97-856D-D68BD43CA971}" type="presParOf" srcId="{80CB61BD-7809-44B5-821A-2253F2CA0AB4}" destId="{5DDB24BC-52AA-4BA1-9020-5388E51F1DFD}" srcOrd="1" destOrd="0" presId="urn:microsoft.com/office/officeart/2005/8/layout/vList2"/>
    <dgm:cxn modelId="{E662068C-9647-48A2-9CB6-64005103DD4E}" type="presParOf" srcId="{80CB61BD-7809-44B5-821A-2253F2CA0AB4}" destId="{908A8C16-D98A-4985-881B-5BDCE919EC17}" srcOrd="2" destOrd="0" presId="urn:microsoft.com/office/officeart/2005/8/layout/vList2"/>
    <dgm:cxn modelId="{7F6DFEB4-E1E6-47E3-AF7E-34650AFAC0CE}" type="presParOf" srcId="{80CB61BD-7809-44B5-821A-2253F2CA0AB4}" destId="{4FE0B7B3-04FD-4FEB-910C-C313E12C4C98}" srcOrd="3" destOrd="0" presId="urn:microsoft.com/office/officeart/2005/8/layout/vList2"/>
    <dgm:cxn modelId="{1EED990B-FE5B-4CCD-AC1E-E8025C34A47D}" type="presParOf" srcId="{80CB61BD-7809-44B5-821A-2253F2CA0AB4}" destId="{AC76BCEB-F73F-48B5-9CB7-4A2C1644CBA9}" srcOrd="4" destOrd="0" presId="urn:microsoft.com/office/officeart/2005/8/layout/vList2"/>
    <dgm:cxn modelId="{7DF425F7-BAE6-423A-90B1-AFB6D7CD4E0C}" type="presParOf" srcId="{80CB61BD-7809-44B5-821A-2253F2CA0AB4}" destId="{BE64AA92-C92F-4D37-8C37-7B8FE9F4F187}" srcOrd="5" destOrd="0" presId="urn:microsoft.com/office/officeart/2005/8/layout/vList2"/>
    <dgm:cxn modelId="{21A6FFA1-4149-429A-A47D-60FCBCCD471E}" type="presParOf" srcId="{80CB61BD-7809-44B5-821A-2253F2CA0AB4}" destId="{0B67895D-72FB-4FBF-A180-D16421FA363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4408DB-B1D1-4C73-BE65-A76A5983FFD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a-ES"/>
        </a:p>
      </dgm:t>
    </dgm:pt>
    <dgm:pt modelId="{62BD6D15-3D29-4A6A-B459-35C793072F10}">
      <dgm:prSet custT="1"/>
      <dgm:spPr/>
      <dgm:t>
        <a:bodyPr/>
        <a:lstStyle/>
        <a:p>
          <a:pPr rtl="0"/>
          <a:r>
            <a:rPr lang="ca-ES" sz="2400" dirty="0" smtClean="0"/>
            <a:t>És important que feu el seguiment en paral·lel de l’agenda i dels deures via Alèxia. </a:t>
          </a:r>
          <a:endParaRPr lang="ca-ES" sz="2400" dirty="0"/>
        </a:p>
      </dgm:t>
    </dgm:pt>
    <dgm:pt modelId="{43BC4797-38DA-46EA-9F80-7896FFF3AD72}" type="parTrans" cxnId="{F0EBD432-5631-4F5E-9E4B-00911DAFE446}">
      <dgm:prSet/>
      <dgm:spPr/>
      <dgm:t>
        <a:bodyPr/>
        <a:lstStyle/>
        <a:p>
          <a:endParaRPr lang="ca-ES" sz="2400"/>
        </a:p>
      </dgm:t>
    </dgm:pt>
    <dgm:pt modelId="{6F9D54F2-DAFB-4B61-BFB6-6061C894CEBB}" type="sibTrans" cxnId="{F0EBD432-5631-4F5E-9E4B-00911DAFE446}">
      <dgm:prSet/>
      <dgm:spPr/>
      <dgm:t>
        <a:bodyPr/>
        <a:lstStyle/>
        <a:p>
          <a:endParaRPr lang="ca-ES" sz="2400"/>
        </a:p>
      </dgm:t>
    </dgm:pt>
    <dgm:pt modelId="{6C577443-89A6-4439-9057-40944B137090}">
      <dgm:prSet custT="1"/>
      <dgm:spPr/>
      <dgm:t>
        <a:bodyPr/>
        <a:lstStyle/>
        <a:p>
          <a:pPr rtl="0"/>
          <a:r>
            <a:rPr lang="ca-ES" sz="2400" dirty="0" smtClean="0"/>
            <a:t>No oblidem que l’alumnat, davant de situacions difícils, acostuma a donar una versió dels fets molt subjectiva que pot no adequar-se a la realitat. Poseu-vos en contacte amb el/la tutor/a per contrastar informacions i evitar malentesos.</a:t>
          </a:r>
          <a:endParaRPr lang="ca-ES" sz="2400" dirty="0"/>
        </a:p>
      </dgm:t>
    </dgm:pt>
    <dgm:pt modelId="{B7F6011B-C629-4352-9775-2C6D75EAB610}" type="parTrans" cxnId="{03F6E851-6DD5-46CC-9CE5-F50729EE88FB}">
      <dgm:prSet/>
      <dgm:spPr/>
      <dgm:t>
        <a:bodyPr/>
        <a:lstStyle/>
        <a:p>
          <a:endParaRPr lang="ca-ES" sz="2400"/>
        </a:p>
      </dgm:t>
    </dgm:pt>
    <dgm:pt modelId="{97C56500-2DBC-4657-9615-E3B813CCEBF0}" type="sibTrans" cxnId="{03F6E851-6DD5-46CC-9CE5-F50729EE88FB}">
      <dgm:prSet/>
      <dgm:spPr/>
      <dgm:t>
        <a:bodyPr/>
        <a:lstStyle/>
        <a:p>
          <a:endParaRPr lang="ca-ES" sz="2400"/>
        </a:p>
      </dgm:t>
    </dgm:pt>
    <dgm:pt modelId="{FD564829-A388-44DC-8B3B-7FFD6BCF3CE3}">
      <dgm:prSet custT="1"/>
      <dgm:spPr/>
      <dgm:t>
        <a:bodyPr/>
        <a:lstStyle/>
        <a:p>
          <a:pPr rtl="0"/>
          <a:r>
            <a:rPr lang="ca-ES" sz="2400" dirty="0" smtClean="0"/>
            <a:t>Recordeu-los que han d’anar a buscar el material perdut a coordinació, sense deixar passar massa temps.</a:t>
          </a:r>
          <a:endParaRPr lang="ca-ES" sz="2400" dirty="0"/>
        </a:p>
      </dgm:t>
    </dgm:pt>
    <dgm:pt modelId="{A3B0341E-B6C2-4F1D-9763-AB44FBB1F546}" type="parTrans" cxnId="{70DB6A3E-82F3-46F8-87F8-88F844926B7B}">
      <dgm:prSet/>
      <dgm:spPr/>
      <dgm:t>
        <a:bodyPr/>
        <a:lstStyle/>
        <a:p>
          <a:endParaRPr lang="ca-ES" sz="2400"/>
        </a:p>
      </dgm:t>
    </dgm:pt>
    <dgm:pt modelId="{9589659E-E9EE-4BA4-999E-2FF95D9D9A57}" type="sibTrans" cxnId="{70DB6A3E-82F3-46F8-87F8-88F844926B7B}">
      <dgm:prSet/>
      <dgm:spPr/>
      <dgm:t>
        <a:bodyPr/>
        <a:lstStyle/>
        <a:p>
          <a:endParaRPr lang="ca-ES" sz="2400"/>
        </a:p>
      </dgm:t>
    </dgm:pt>
    <dgm:pt modelId="{6727DC75-2FAA-4FA4-A37E-0D205254C8CF}">
      <dgm:prSet custT="1"/>
      <dgm:spPr/>
      <dgm:t>
        <a:bodyPr/>
        <a:lstStyle/>
        <a:p>
          <a:pPr rtl="0"/>
          <a:r>
            <a:rPr lang="ca-ES" sz="2400" smtClean="0"/>
            <a:t>Compliment de la normativa respecte als aparells electrònics que podeu consultar a l’agenda. Recordeu que l’escola no se’n fa responsable.</a:t>
          </a:r>
          <a:endParaRPr lang="ca-ES" sz="2400"/>
        </a:p>
      </dgm:t>
    </dgm:pt>
    <dgm:pt modelId="{EA7DEBD6-FD19-48E7-8F31-931154FB205C}" type="parTrans" cxnId="{415B63A2-A5ED-4DE3-9001-C73A68C73973}">
      <dgm:prSet/>
      <dgm:spPr/>
      <dgm:t>
        <a:bodyPr/>
        <a:lstStyle/>
        <a:p>
          <a:endParaRPr lang="ca-ES" sz="2400"/>
        </a:p>
      </dgm:t>
    </dgm:pt>
    <dgm:pt modelId="{7282542A-B0C3-4E1D-8A5C-5162A6AD8A57}" type="sibTrans" cxnId="{415B63A2-A5ED-4DE3-9001-C73A68C73973}">
      <dgm:prSet/>
      <dgm:spPr/>
      <dgm:t>
        <a:bodyPr/>
        <a:lstStyle/>
        <a:p>
          <a:endParaRPr lang="ca-ES" sz="2400"/>
        </a:p>
      </dgm:t>
    </dgm:pt>
    <dgm:pt modelId="{A7EEA3F9-8914-4F98-900A-FD2B06499EDD}" type="pres">
      <dgm:prSet presAssocID="{6A4408DB-B1D1-4C73-BE65-A76A5983FFD9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AA5B1097-7A62-4354-A030-D71F806C660D}" type="pres">
      <dgm:prSet presAssocID="{62BD6D15-3D29-4A6A-B459-35C793072F10}" presName="noChildren" presStyleCnt="0"/>
      <dgm:spPr/>
    </dgm:pt>
    <dgm:pt modelId="{88E18819-2997-423E-96D7-1642EAF3A0A0}" type="pres">
      <dgm:prSet presAssocID="{62BD6D15-3D29-4A6A-B459-35C793072F10}" presName="gap" presStyleCnt="0"/>
      <dgm:spPr/>
    </dgm:pt>
    <dgm:pt modelId="{EF36C1E6-14D7-4F66-AA0C-CEDB5F564887}" type="pres">
      <dgm:prSet presAssocID="{62BD6D15-3D29-4A6A-B459-35C793072F10}" presName="medCircle2" presStyleLbl="vennNode1" presStyleIdx="0" presStyleCnt="4"/>
      <dgm:spPr/>
    </dgm:pt>
    <dgm:pt modelId="{813619EA-1169-4987-90B6-AF7DBBFF2F32}" type="pres">
      <dgm:prSet presAssocID="{62BD6D15-3D29-4A6A-B459-35C793072F10}" presName="txLvlOnly1" presStyleLbl="revTx" presStyleIdx="0" presStyleCnt="4"/>
      <dgm:spPr/>
      <dgm:t>
        <a:bodyPr/>
        <a:lstStyle/>
        <a:p>
          <a:endParaRPr lang="ca-ES"/>
        </a:p>
      </dgm:t>
    </dgm:pt>
    <dgm:pt modelId="{A18CD4A7-0654-43FF-9935-755EA682432A}" type="pres">
      <dgm:prSet presAssocID="{6C577443-89A6-4439-9057-40944B137090}" presName="noChildren" presStyleCnt="0"/>
      <dgm:spPr/>
    </dgm:pt>
    <dgm:pt modelId="{BBD70199-BF7C-4FB7-ACBF-0105377F65E4}" type="pres">
      <dgm:prSet presAssocID="{6C577443-89A6-4439-9057-40944B137090}" presName="gap" presStyleCnt="0"/>
      <dgm:spPr/>
    </dgm:pt>
    <dgm:pt modelId="{C431E6A8-CE8D-4649-98E6-AA0E0F75E07F}" type="pres">
      <dgm:prSet presAssocID="{6C577443-89A6-4439-9057-40944B137090}" presName="medCircle2" presStyleLbl="vennNode1" presStyleIdx="1" presStyleCnt="4"/>
      <dgm:spPr/>
    </dgm:pt>
    <dgm:pt modelId="{0C42E39C-E765-4322-9A1D-E365165A6592}" type="pres">
      <dgm:prSet presAssocID="{6C577443-89A6-4439-9057-40944B137090}" presName="txLvlOnly1" presStyleLbl="revTx" presStyleIdx="1" presStyleCnt="4"/>
      <dgm:spPr/>
      <dgm:t>
        <a:bodyPr/>
        <a:lstStyle/>
        <a:p>
          <a:endParaRPr lang="ca-ES"/>
        </a:p>
      </dgm:t>
    </dgm:pt>
    <dgm:pt modelId="{17B0DB60-4078-429F-A241-C48BB0E59FF1}" type="pres">
      <dgm:prSet presAssocID="{FD564829-A388-44DC-8B3B-7FFD6BCF3CE3}" presName="noChildren" presStyleCnt="0"/>
      <dgm:spPr/>
    </dgm:pt>
    <dgm:pt modelId="{D6FA9C60-A2E9-42DF-B0D8-52314EBBC78C}" type="pres">
      <dgm:prSet presAssocID="{FD564829-A388-44DC-8B3B-7FFD6BCF3CE3}" presName="gap" presStyleCnt="0"/>
      <dgm:spPr/>
    </dgm:pt>
    <dgm:pt modelId="{875A74AE-8FB9-4417-A744-DDCC0244FA3B}" type="pres">
      <dgm:prSet presAssocID="{FD564829-A388-44DC-8B3B-7FFD6BCF3CE3}" presName="medCircle2" presStyleLbl="vennNode1" presStyleIdx="2" presStyleCnt="4"/>
      <dgm:spPr/>
    </dgm:pt>
    <dgm:pt modelId="{494BB2E1-D5AB-4C75-8468-EFE7C12548AB}" type="pres">
      <dgm:prSet presAssocID="{FD564829-A388-44DC-8B3B-7FFD6BCF3CE3}" presName="txLvlOnly1" presStyleLbl="revTx" presStyleIdx="2" presStyleCnt="4"/>
      <dgm:spPr/>
      <dgm:t>
        <a:bodyPr/>
        <a:lstStyle/>
        <a:p>
          <a:endParaRPr lang="ca-ES"/>
        </a:p>
      </dgm:t>
    </dgm:pt>
    <dgm:pt modelId="{69435967-3086-4A29-8594-C7621C3656A5}" type="pres">
      <dgm:prSet presAssocID="{6727DC75-2FAA-4FA4-A37E-0D205254C8CF}" presName="noChildren" presStyleCnt="0"/>
      <dgm:spPr/>
    </dgm:pt>
    <dgm:pt modelId="{D7F2294E-60BA-4942-BA38-9A3C123A3A1F}" type="pres">
      <dgm:prSet presAssocID="{6727DC75-2FAA-4FA4-A37E-0D205254C8CF}" presName="gap" presStyleCnt="0"/>
      <dgm:spPr/>
    </dgm:pt>
    <dgm:pt modelId="{A5404C01-72F7-4C78-92B7-AD7499EB20D5}" type="pres">
      <dgm:prSet presAssocID="{6727DC75-2FAA-4FA4-A37E-0D205254C8CF}" presName="medCircle2" presStyleLbl="vennNode1" presStyleIdx="3" presStyleCnt="4"/>
      <dgm:spPr/>
    </dgm:pt>
    <dgm:pt modelId="{6CAD9798-940B-45EB-A41D-DC1135AF63BD}" type="pres">
      <dgm:prSet presAssocID="{6727DC75-2FAA-4FA4-A37E-0D205254C8CF}" presName="txLvlOnly1" presStyleLbl="revTx" presStyleIdx="3" presStyleCnt="4"/>
      <dgm:spPr/>
      <dgm:t>
        <a:bodyPr/>
        <a:lstStyle/>
        <a:p>
          <a:endParaRPr lang="ca-ES"/>
        </a:p>
      </dgm:t>
    </dgm:pt>
  </dgm:ptLst>
  <dgm:cxnLst>
    <dgm:cxn modelId="{D4902AAD-F036-45AA-A211-D8D6EA752743}" type="presOf" srcId="{FD564829-A388-44DC-8B3B-7FFD6BCF3CE3}" destId="{494BB2E1-D5AB-4C75-8468-EFE7C12548AB}" srcOrd="0" destOrd="0" presId="urn:microsoft.com/office/officeart/2008/layout/VerticalCircleList"/>
    <dgm:cxn modelId="{70DB6A3E-82F3-46F8-87F8-88F844926B7B}" srcId="{6A4408DB-B1D1-4C73-BE65-A76A5983FFD9}" destId="{FD564829-A388-44DC-8B3B-7FFD6BCF3CE3}" srcOrd="2" destOrd="0" parTransId="{A3B0341E-B6C2-4F1D-9763-AB44FBB1F546}" sibTransId="{9589659E-E9EE-4BA4-999E-2FF95D9D9A57}"/>
    <dgm:cxn modelId="{AED0484C-ADB8-4760-8A2A-9DEE001BDB0C}" type="presOf" srcId="{62BD6D15-3D29-4A6A-B459-35C793072F10}" destId="{813619EA-1169-4987-90B6-AF7DBBFF2F32}" srcOrd="0" destOrd="0" presId="urn:microsoft.com/office/officeart/2008/layout/VerticalCircleList"/>
    <dgm:cxn modelId="{03F6E851-6DD5-46CC-9CE5-F50729EE88FB}" srcId="{6A4408DB-B1D1-4C73-BE65-A76A5983FFD9}" destId="{6C577443-89A6-4439-9057-40944B137090}" srcOrd="1" destOrd="0" parTransId="{B7F6011B-C629-4352-9775-2C6D75EAB610}" sibTransId="{97C56500-2DBC-4657-9615-E3B813CCEBF0}"/>
    <dgm:cxn modelId="{F8EF5B45-1279-4BC3-B7D3-85AD5B6592CC}" type="presOf" srcId="{6727DC75-2FAA-4FA4-A37E-0D205254C8CF}" destId="{6CAD9798-940B-45EB-A41D-DC1135AF63BD}" srcOrd="0" destOrd="0" presId="urn:microsoft.com/office/officeart/2008/layout/VerticalCircleList"/>
    <dgm:cxn modelId="{F0EBD432-5631-4F5E-9E4B-00911DAFE446}" srcId="{6A4408DB-B1D1-4C73-BE65-A76A5983FFD9}" destId="{62BD6D15-3D29-4A6A-B459-35C793072F10}" srcOrd="0" destOrd="0" parTransId="{43BC4797-38DA-46EA-9F80-7896FFF3AD72}" sibTransId="{6F9D54F2-DAFB-4B61-BFB6-6061C894CEBB}"/>
    <dgm:cxn modelId="{415B63A2-A5ED-4DE3-9001-C73A68C73973}" srcId="{6A4408DB-B1D1-4C73-BE65-A76A5983FFD9}" destId="{6727DC75-2FAA-4FA4-A37E-0D205254C8CF}" srcOrd="3" destOrd="0" parTransId="{EA7DEBD6-FD19-48E7-8F31-931154FB205C}" sibTransId="{7282542A-B0C3-4E1D-8A5C-5162A6AD8A57}"/>
    <dgm:cxn modelId="{2AAE5491-4E19-4527-B589-0B4B6816E0AC}" type="presOf" srcId="{6C577443-89A6-4439-9057-40944B137090}" destId="{0C42E39C-E765-4322-9A1D-E365165A6592}" srcOrd="0" destOrd="0" presId="urn:microsoft.com/office/officeart/2008/layout/VerticalCircleList"/>
    <dgm:cxn modelId="{1D7FDBF2-F0A7-49E3-9120-D98042CB4630}" type="presOf" srcId="{6A4408DB-B1D1-4C73-BE65-A76A5983FFD9}" destId="{A7EEA3F9-8914-4F98-900A-FD2B06499EDD}" srcOrd="0" destOrd="0" presId="urn:microsoft.com/office/officeart/2008/layout/VerticalCircleList"/>
    <dgm:cxn modelId="{2F5115D3-480E-4B8A-8B4D-B0D6504675F9}" type="presParOf" srcId="{A7EEA3F9-8914-4F98-900A-FD2B06499EDD}" destId="{AA5B1097-7A62-4354-A030-D71F806C660D}" srcOrd="0" destOrd="0" presId="urn:microsoft.com/office/officeart/2008/layout/VerticalCircleList"/>
    <dgm:cxn modelId="{A4DAB6D5-CFC9-4F2A-A610-ADC7C89D49C9}" type="presParOf" srcId="{AA5B1097-7A62-4354-A030-D71F806C660D}" destId="{88E18819-2997-423E-96D7-1642EAF3A0A0}" srcOrd="0" destOrd="0" presId="urn:microsoft.com/office/officeart/2008/layout/VerticalCircleList"/>
    <dgm:cxn modelId="{D70C6059-B9F8-4769-9BFC-9D6A224ACA0C}" type="presParOf" srcId="{AA5B1097-7A62-4354-A030-D71F806C660D}" destId="{EF36C1E6-14D7-4F66-AA0C-CEDB5F564887}" srcOrd="1" destOrd="0" presId="urn:microsoft.com/office/officeart/2008/layout/VerticalCircleList"/>
    <dgm:cxn modelId="{EC04B7D2-4BB7-43EB-BC49-04EB92EA0650}" type="presParOf" srcId="{AA5B1097-7A62-4354-A030-D71F806C660D}" destId="{813619EA-1169-4987-90B6-AF7DBBFF2F32}" srcOrd="2" destOrd="0" presId="urn:microsoft.com/office/officeart/2008/layout/VerticalCircleList"/>
    <dgm:cxn modelId="{677B7F02-7883-470B-ABFC-F1FEEDB88C17}" type="presParOf" srcId="{A7EEA3F9-8914-4F98-900A-FD2B06499EDD}" destId="{A18CD4A7-0654-43FF-9935-755EA682432A}" srcOrd="1" destOrd="0" presId="urn:microsoft.com/office/officeart/2008/layout/VerticalCircleList"/>
    <dgm:cxn modelId="{D0593E75-8F4D-49EF-92B2-026CE390EB9F}" type="presParOf" srcId="{A18CD4A7-0654-43FF-9935-755EA682432A}" destId="{BBD70199-BF7C-4FB7-ACBF-0105377F65E4}" srcOrd="0" destOrd="0" presId="urn:microsoft.com/office/officeart/2008/layout/VerticalCircleList"/>
    <dgm:cxn modelId="{ABFAD8E7-8F2C-492A-B1D8-68DECC512432}" type="presParOf" srcId="{A18CD4A7-0654-43FF-9935-755EA682432A}" destId="{C431E6A8-CE8D-4649-98E6-AA0E0F75E07F}" srcOrd="1" destOrd="0" presId="urn:microsoft.com/office/officeart/2008/layout/VerticalCircleList"/>
    <dgm:cxn modelId="{5227BBC1-D1DF-4D91-BE28-85941007571E}" type="presParOf" srcId="{A18CD4A7-0654-43FF-9935-755EA682432A}" destId="{0C42E39C-E765-4322-9A1D-E365165A6592}" srcOrd="2" destOrd="0" presId="urn:microsoft.com/office/officeart/2008/layout/VerticalCircleList"/>
    <dgm:cxn modelId="{6B48613B-C207-4BDC-A786-D6C00F9DBDAC}" type="presParOf" srcId="{A7EEA3F9-8914-4F98-900A-FD2B06499EDD}" destId="{17B0DB60-4078-429F-A241-C48BB0E59FF1}" srcOrd="2" destOrd="0" presId="urn:microsoft.com/office/officeart/2008/layout/VerticalCircleList"/>
    <dgm:cxn modelId="{F0BB7544-8078-48DE-9D94-F095DFF83C18}" type="presParOf" srcId="{17B0DB60-4078-429F-A241-C48BB0E59FF1}" destId="{D6FA9C60-A2E9-42DF-B0D8-52314EBBC78C}" srcOrd="0" destOrd="0" presId="urn:microsoft.com/office/officeart/2008/layout/VerticalCircleList"/>
    <dgm:cxn modelId="{F0FFFA68-132E-4F65-B98A-7ADAA36E1063}" type="presParOf" srcId="{17B0DB60-4078-429F-A241-C48BB0E59FF1}" destId="{875A74AE-8FB9-4417-A744-DDCC0244FA3B}" srcOrd="1" destOrd="0" presId="urn:microsoft.com/office/officeart/2008/layout/VerticalCircleList"/>
    <dgm:cxn modelId="{AA96D864-9347-4ACA-B408-7472779A5A23}" type="presParOf" srcId="{17B0DB60-4078-429F-A241-C48BB0E59FF1}" destId="{494BB2E1-D5AB-4C75-8468-EFE7C12548AB}" srcOrd="2" destOrd="0" presId="urn:microsoft.com/office/officeart/2008/layout/VerticalCircleList"/>
    <dgm:cxn modelId="{B85C615F-8782-4FEC-B075-F457FF357AD2}" type="presParOf" srcId="{A7EEA3F9-8914-4F98-900A-FD2B06499EDD}" destId="{69435967-3086-4A29-8594-C7621C3656A5}" srcOrd="3" destOrd="0" presId="urn:microsoft.com/office/officeart/2008/layout/VerticalCircleList"/>
    <dgm:cxn modelId="{8089C119-A710-44D8-8CF3-C2EDE5EF0D65}" type="presParOf" srcId="{69435967-3086-4A29-8594-C7621C3656A5}" destId="{D7F2294E-60BA-4942-BA38-9A3C123A3A1F}" srcOrd="0" destOrd="0" presId="urn:microsoft.com/office/officeart/2008/layout/VerticalCircleList"/>
    <dgm:cxn modelId="{01D30DB2-3258-4232-83B9-27A02EFB695C}" type="presParOf" srcId="{69435967-3086-4A29-8594-C7621C3656A5}" destId="{A5404C01-72F7-4C78-92B7-AD7499EB20D5}" srcOrd="1" destOrd="0" presId="urn:microsoft.com/office/officeart/2008/layout/VerticalCircleList"/>
    <dgm:cxn modelId="{BDC3868B-0ACE-470F-9934-3732BA8A402B}" type="presParOf" srcId="{69435967-3086-4A29-8594-C7621C3656A5}" destId="{6CAD9798-940B-45EB-A41D-DC1135AF63B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4E5395-C288-4B1D-A9CE-800C8E8E01FF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a-ES"/>
        </a:p>
      </dgm:t>
    </dgm:pt>
    <dgm:pt modelId="{24A456D3-9315-4687-A6CF-5042F3350436}">
      <dgm:prSet custT="1"/>
      <dgm:spPr/>
      <dgm:t>
        <a:bodyPr/>
        <a:lstStyle/>
        <a:p>
          <a:pPr rtl="0"/>
          <a:r>
            <a:rPr lang="ca-ES" sz="2400" dirty="0" smtClean="0"/>
            <a:t>Menjador. Els/Les alumnes de tercer d’ESO baixen a dinar al primer torn, a les13: 25h.  </a:t>
          </a:r>
          <a:endParaRPr lang="ca-ES" sz="2400" dirty="0"/>
        </a:p>
      </dgm:t>
    </dgm:pt>
    <dgm:pt modelId="{B7A9415F-A427-47FB-9B9D-2E4B00AC74FA}" type="parTrans" cxnId="{8109E4C8-A0BA-44D4-8F43-CF41A5AE69B8}">
      <dgm:prSet/>
      <dgm:spPr/>
      <dgm:t>
        <a:bodyPr/>
        <a:lstStyle/>
        <a:p>
          <a:endParaRPr lang="ca-ES" sz="2400"/>
        </a:p>
      </dgm:t>
    </dgm:pt>
    <dgm:pt modelId="{4664F4D7-7A95-45B2-96F9-793B50103F92}" type="sibTrans" cxnId="{8109E4C8-A0BA-44D4-8F43-CF41A5AE69B8}">
      <dgm:prSet/>
      <dgm:spPr/>
      <dgm:t>
        <a:bodyPr/>
        <a:lstStyle/>
        <a:p>
          <a:endParaRPr lang="ca-ES" sz="2400"/>
        </a:p>
      </dgm:t>
    </dgm:pt>
    <dgm:pt modelId="{C5B69019-911B-46FE-A7C0-AA6829FC5187}">
      <dgm:prSet custT="1"/>
      <dgm:spPr/>
      <dgm:t>
        <a:bodyPr/>
        <a:lstStyle/>
        <a:p>
          <a:pPr rtl="0"/>
          <a:r>
            <a:rPr lang="ca-ES" sz="2400" smtClean="0"/>
            <a:t>Biblioteca a la seva disposició per fer treballs o estudiar. Horari de 9-19h.  Té servei de préstec.</a:t>
          </a:r>
          <a:endParaRPr lang="ca-ES" sz="2400"/>
        </a:p>
      </dgm:t>
    </dgm:pt>
    <dgm:pt modelId="{3E9A5B5F-F079-45F4-9F3A-2CCB0D31B891}" type="parTrans" cxnId="{D0AD83D8-9CDA-47CB-8079-B97CD6DECB37}">
      <dgm:prSet/>
      <dgm:spPr/>
      <dgm:t>
        <a:bodyPr/>
        <a:lstStyle/>
        <a:p>
          <a:endParaRPr lang="ca-ES" sz="2400"/>
        </a:p>
      </dgm:t>
    </dgm:pt>
    <dgm:pt modelId="{31D7C473-8649-4D9D-AF2A-2AF55567FAD4}" type="sibTrans" cxnId="{D0AD83D8-9CDA-47CB-8079-B97CD6DECB37}">
      <dgm:prSet/>
      <dgm:spPr/>
      <dgm:t>
        <a:bodyPr/>
        <a:lstStyle/>
        <a:p>
          <a:endParaRPr lang="ca-ES" sz="2400"/>
        </a:p>
      </dgm:t>
    </dgm:pt>
    <dgm:pt modelId="{686AE51B-2910-4690-A1FF-CBEE8BFB4EBC}">
      <dgm:prSet custT="1"/>
      <dgm:spPr/>
      <dgm:t>
        <a:bodyPr/>
        <a:lstStyle/>
        <a:p>
          <a:pPr rtl="0"/>
          <a:r>
            <a:rPr lang="ca-ES" sz="2400" dirty="0" smtClean="0"/>
            <a:t>Durant l’horari de menjador només la poden utilitzar els/les alumnes que es queden a dinar a l’escola.</a:t>
          </a:r>
          <a:endParaRPr lang="ca-ES" sz="2400" dirty="0"/>
        </a:p>
      </dgm:t>
    </dgm:pt>
    <dgm:pt modelId="{E56F305D-1149-49A3-B4D7-F19BB82811C7}" type="parTrans" cxnId="{282A6E31-5197-4761-A18C-53F6B8E5DB02}">
      <dgm:prSet/>
      <dgm:spPr/>
      <dgm:t>
        <a:bodyPr/>
        <a:lstStyle/>
        <a:p>
          <a:endParaRPr lang="ca-ES" sz="2400"/>
        </a:p>
      </dgm:t>
    </dgm:pt>
    <dgm:pt modelId="{5947D262-8BC5-4350-ADBD-C20D9F786D08}" type="sibTrans" cxnId="{282A6E31-5197-4761-A18C-53F6B8E5DB02}">
      <dgm:prSet/>
      <dgm:spPr/>
      <dgm:t>
        <a:bodyPr/>
        <a:lstStyle/>
        <a:p>
          <a:endParaRPr lang="ca-ES" sz="2400"/>
        </a:p>
      </dgm:t>
    </dgm:pt>
    <dgm:pt modelId="{105377AD-E6B0-4ABA-B1AC-65008B21C841}" type="pres">
      <dgm:prSet presAssocID="{F94E5395-C288-4B1D-A9CE-800C8E8E01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2A49DD3-4E51-47A1-95BC-07EE435A090A}" type="pres">
      <dgm:prSet presAssocID="{24A456D3-9315-4687-A6CF-5042F33504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498BD1C-E9B7-4A4D-BAAD-D1F367019C94}" type="pres">
      <dgm:prSet presAssocID="{4664F4D7-7A95-45B2-96F9-793B50103F92}" presName="sibTrans" presStyleCnt="0"/>
      <dgm:spPr/>
    </dgm:pt>
    <dgm:pt modelId="{DB9B7491-F1A4-4A99-9EDF-F05F052A867C}" type="pres">
      <dgm:prSet presAssocID="{C5B69019-911B-46FE-A7C0-AA6829FC51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5122B34-726B-43A9-99AD-A31333DEB271}" type="pres">
      <dgm:prSet presAssocID="{31D7C473-8649-4D9D-AF2A-2AF55567FAD4}" presName="sibTrans" presStyleCnt="0"/>
      <dgm:spPr/>
    </dgm:pt>
    <dgm:pt modelId="{D2EB3C10-4501-406B-8DD1-E61A7C2241F1}" type="pres">
      <dgm:prSet presAssocID="{686AE51B-2910-4690-A1FF-CBEE8BFB4E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109E4C8-A0BA-44D4-8F43-CF41A5AE69B8}" srcId="{F94E5395-C288-4B1D-A9CE-800C8E8E01FF}" destId="{24A456D3-9315-4687-A6CF-5042F3350436}" srcOrd="0" destOrd="0" parTransId="{B7A9415F-A427-47FB-9B9D-2E4B00AC74FA}" sibTransId="{4664F4D7-7A95-45B2-96F9-793B50103F92}"/>
    <dgm:cxn modelId="{6FE2B183-28EF-4DE1-8C8C-377593BDB9AB}" type="presOf" srcId="{F94E5395-C288-4B1D-A9CE-800C8E8E01FF}" destId="{105377AD-E6B0-4ABA-B1AC-65008B21C841}" srcOrd="0" destOrd="0" presId="urn:microsoft.com/office/officeart/2005/8/layout/default"/>
    <dgm:cxn modelId="{5EEB719F-A0C3-44F9-82D3-67F5913041AE}" type="presOf" srcId="{C5B69019-911B-46FE-A7C0-AA6829FC5187}" destId="{DB9B7491-F1A4-4A99-9EDF-F05F052A867C}" srcOrd="0" destOrd="0" presId="urn:microsoft.com/office/officeart/2005/8/layout/default"/>
    <dgm:cxn modelId="{D0AD83D8-9CDA-47CB-8079-B97CD6DECB37}" srcId="{F94E5395-C288-4B1D-A9CE-800C8E8E01FF}" destId="{C5B69019-911B-46FE-A7C0-AA6829FC5187}" srcOrd="1" destOrd="0" parTransId="{3E9A5B5F-F079-45F4-9F3A-2CCB0D31B891}" sibTransId="{31D7C473-8649-4D9D-AF2A-2AF55567FAD4}"/>
    <dgm:cxn modelId="{EDD68BDA-1F6F-4321-AF2D-2CAF21B905E4}" type="presOf" srcId="{686AE51B-2910-4690-A1FF-CBEE8BFB4EBC}" destId="{D2EB3C10-4501-406B-8DD1-E61A7C2241F1}" srcOrd="0" destOrd="0" presId="urn:microsoft.com/office/officeart/2005/8/layout/default"/>
    <dgm:cxn modelId="{282A6E31-5197-4761-A18C-53F6B8E5DB02}" srcId="{F94E5395-C288-4B1D-A9CE-800C8E8E01FF}" destId="{686AE51B-2910-4690-A1FF-CBEE8BFB4EBC}" srcOrd="2" destOrd="0" parTransId="{E56F305D-1149-49A3-B4D7-F19BB82811C7}" sibTransId="{5947D262-8BC5-4350-ADBD-C20D9F786D08}"/>
    <dgm:cxn modelId="{3BFA21AF-7D7F-4629-9C87-035A5789FC16}" type="presOf" srcId="{24A456D3-9315-4687-A6CF-5042F3350436}" destId="{F2A49DD3-4E51-47A1-95BC-07EE435A090A}" srcOrd="0" destOrd="0" presId="urn:microsoft.com/office/officeart/2005/8/layout/default"/>
    <dgm:cxn modelId="{0FF6F518-F28E-4D20-962B-A7C683403F33}" type="presParOf" srcId="{105377AD-E6B0-4ABA-B1AC-65008B21C841}" destId="{F2A49DD3-4E51-47A1-95BC-07EE435A090A}" srcOrd="0" destOrd="0" presId="urn:microsoft.com/office/officeart/2005/8/layout/default"/>
    <dgm:cxn modelId="{47E4D935-43F5-4B39-BBA8-ED7842600E61}" type="presParOf" srcId="{105377AD-E6B0-4ABA-B1AC-65008B21C841}" destId="{D498BD1C-E9B7-4A4D-BAAD-D1F367019C94}" srcOrd="1" destOrd="0" presId="urn:microsoft.com/office/officeart/2005/8/layout/default"/>
    <dgm:cxn modelId="{F9D571FB-DED6-4644-9F2B-9562C71B7100}" type="presParOf" srcId="{105377AD-E6B0-4ABA-B1AC-65008B21C841}" destId="{DB9B7491-F1A4-4A99-9EDF-F05F052A867C}" srcOrd="2" destOrd="0" presId="urn:microsoft.com/office/officeart/2005/8/layout/default"/>
    <dgm:cxn modelId="{991D651E-4C0E-4287-9A71-18CAA72E2AC1}" type="presParOf" srcId="{105377AD-E6B0-4ABA-B1AC-65008B21C841}" destId="{55122B34-726B-43A9-99AD-A31333DEB271}" srcOrd="3" destOrd="0" presId="urn:microsoft.com/office/officeart/2005/8/layout/default"/>
    <dgm:cxn modelId="{721B6800-503C-46F4-9B29-AB047BD798F1}" type="presParOf" srcId="{105377AD-E6B0-4ABA-B1AC-65008B21C841}" destId="{D2EB3C10-4501-406B-8DD1-E61A7C2241F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49D47D-1E40-41C0-8927-7D5DAB8DEBBD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CEB0083D-7BCF-4800-8CA5-F30B59C4B56C}">
      <dgm:prSet custT="1"/>
      <dgm:spPr/>
      <dgm:t>
        <a:bodyPr/>
        <a:lstStyle/>
        <a:p>
          <a:pPr rtl="0"/>
          <a:r>
            <a:rPr lang="ca-ES" sz="2400" dirty="0" err="1" smtClean="0"/>
            <a:t>Preavaluació</a:t>
          </a:r>
          <a:r>
            <a:rPr lang="ca-ES" sz="2400" dirty="0" smtClean="0"/>
            <a:t>:  del 15 al 21 d’octubre</a:t>
          </a:r>
          <a:endParaRPr lang="ca-ES" sz="2400" dirty="0"/>
        </a:p>
      </dgm:t>
    </dgm:pt>
    <dgm:pt modelId="{A1F9F0C2-C51C-4B3D-B800-ADA323415C43}" type="parTrans" cxnId="{19A855F2-BAB5-48C1-B7C9-DE0CC123189F}">
      <dgm:prSet/>
      <dgm:spPr/>
      <dgm:t>
        <a:bodyPr/>
        <a:lstStyle/>
        <a:p>
          <a:endParaRPr lang="ca-ES" sz="2400"/>
        </a:p>
      </dgm:t>
    </dgm:pt>
    <dgm:pt modelId="{B6F08FAB-EDBB-4359-BC8E-BB651CD32982}" type="sibTrans" cxnId="{19A855F2-BAB5-48C1-B7C9-DE0CC123189F}">
      <dgm:prSet/>
      <dgm:spPr/>
      <dgm:t>
        <a:bodyPr/>
        <a:lstStyle/>
        <a:p>
          <a:endParaRPr lang="ca-ES" sz="2400"/>
        </a:p>
      </dgm:t>
    </dgm:pt>
    <dgm:pt modelId="{377F4979-ABF0-46C0-981B-D1FF4231B03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ca-ES" sz="2400" dirty="0" smtClean="0"/>
            <a:t>2a avaluació: 4 de març</a:t>
          </a:r>
          <a:endParaRPr lang="ca-ES" sz="2400" dirty="0"/>
        </a:p>
      </dgm:t>
    </dgm:pt>
    <dgm:pt modelId="{74A0A4FF-F5DF-4012-8411-5DB4359015C1}" type="parTrans" cxnId="{3008A3B4-5348-4D13-B813-852D902FABC4}">
      <dgm:prSet/>
      <dgm:spPr/>
      <dgm:t>
        <a:bodyPr/>
        <a:lstStyle/>
        <a:p>
          <a:endParaRPr lang="ca-ES" sz="2400"/>
        </a:p>
      </dgm:t>
    </dgm:pt>
    <dgm:pt modelId="{DCE815A5-0286-4F42-A719-79EE956BCD95}" type="sibTrans" cxnId="{3008A3B4-5348-4D13-B813-852D902FABC4}">
      <dgm:prSet/>
      <dgm:spPr/>
      <dgm:t>
        <a:bodyPr/>
        <a:lstStyle/>
        <a:p>
          <a:endParaRPr lang="ca-ES" sz="2400"/>
        </a:p>
      </dgm:t>
    </dgm:pt>
    <dgm:pt modelId="{B12F9DFC-20FA-4263-A776-793953BD5B6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ca-ES" sz="2400" dirty="0" smtClean="0"/>
            <a:t>3a avaluació i 2n quadrimestre: 3 de juny</a:t>
          </a:r>
          <a:endParaRPr lang="ca-ES" sz="2400" dirty="0"/>
        </a:p>
      </dgm:t>
    </dgm:pt>
    <dgm:pt modelId="{CEC895F0-602C-4BB5-B36F-A50A9F00A263}" type="parTrans" cxnId="{297B6B34-6E33-4952-AD26-B73DB3B3EF23}">
      <dgm:prSet/>
      <dgm:spPr/>
      <dgm:t>
        <a:bodyPr/>
        <a:lstStyle/>
        <a:p>
          <a:endParaRPr lang="ca-ES" sz="2400"/>
        </a:p>
      </dgm:t>
    </dgm:pt>
    <dgm:pt modelId="{65BC85C7-4673-4498-A360-BB0128790BCC}" type="sibTrans" cxnId="{297B6B34-6E33-4952-AD26-B73DB3B3EF23}">
      <dgm:prSet/>
      <dgm:spPr/>
      <dgm:t>
        <a:bodyPr/>
        <a:lstStyle/>
        <a:p>
          <a:endParaRPr lang="ca-ES" sz="2400"/>
        </a:p>
      </dgm:t>
    </dgm:pt>
    <dgm:pt modelId="{B578465A-5890-410B-895A-604F06C84945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ca-ES" sz="2400" dirty="0" smtClean="0"/>
            <a:t>Recuperació ordinària:  del 13 al 17 de juny</a:t>
          </a:r>
          <a:endParaRPr lang="ca-ES" sz="2400" dirty="0"/>
        </a:p>
      </dgm:t>
    </dgm:pt>
    <dgm:pt modelId="{B99F1EA4-5232-4092-B97F-A75FEC736390}" type="parTrans" cxnId="{C1D21284-3426-4E72-84D1-E3A78C67FDF6}">
      <dgm:prSet/>
      <dgm:spPr/>
      <dgm:t>
        <a:bodyPr/>
        <a:lstStyle/>
        <a:p>
          <a:endParaRPr lang="ca-ES" sz="2400"/>
        </a:p>
      </dgm:t>
    </dgm:pt>
    <dgm:pt modelId="{62956D31-EF83-4E27-8827-658FC60D17EB}" type="sibTrans" cxnId="{C1D21284-3426-4E72-84D1-E3A78C67FDF6}">
      <dgm:prSet/>
      <dgm:spPr/>
      <dgm:t>
        <a:bodyPr/>
        <a:lstStyle/>
        <a:p>
          <a:endParaRPr lang="ca-ES" sz="2400"/>
        </a:p>
      </dgm:t>
    </dgm:pt>
    <dgm:pt modelId="{A04D30ED-4096-4643-BCBF-50C32D47CEC7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ca-ES" sz="2400" dirty="0" smtClean="0"/>
            <a:t>Recuperació extraordinària: 2 i 5 de setembre</a:t>
          </a:r>
          <a:endParaRPr lang="ca-ES" sz="2400" dirty="0"/>
        </a:p>
      </dgm:t>
    </dgm:pt>
    <dgm:pt modelId="{DD194872-E0F1-4D55-A8B9-DB4D591445EF}" type="parTrans" cxnId="{B08DB9D1-0536-4ADE-9933-1A9F99DDE7FB}">
      <dgm:prSet/>
      <dgm:spPr/>
      <dgm:t>
        <a:bodyPr/>
        <a:lstStyle/>
        <a:p>
          <a:endParaRPr lang="ca-ES" sz="2400"/>
        </a:p>
      </dgm:t>
    </dgm:pt>
    <dgm:pt modelId="{2E3A7D98-603E-47E6-813C-72681810D59A}" type="sibTrans" cxnId="{B08DB9D1-0536-4ADE-9933-1A9F99DDE7FB}">
      <dgm:prSet/>
      <dgm:spPr/>
      <dgm:t>
        <a:bodyPr/>
        <a:lstStyle/>
        <a:p>
          <a:endParaRPr lang="ca-ES" sz="2400"/>
        </a:p>
      </dgm:t>
    </dgm:pt>
    <dgm:pt modelId="{B3466FFB-80F4-42DE-9398-A383EA63F9F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ca-ES" sz="2400" dirty="0" smtClean="0"/>
            <a:t>1r quadrimestre:  29 de gener</a:t>
          </a:r>
          <a:endParaRPr lang="ca-ES" sz="2400" dirty="0"/>
        </a:p>
      </dgm:t>
    </dgm:pt>
    <dgm:pt modelId="{C0C3E5D3-9709-403D-90B0-706EC6350ACA}" type="parTrans" cxnId="{9692067D-5D65-4098-BA7B-8805733129FF}">
      <dgm:prSet/>
      <dgm:spPr/>
      <dgm:t>
        <a:bodyPr/>
        <a:lstStyle/>
        <a:p>
          <a:endParaRPr lang="ca-ES" sz="2400"/>
        </a:p>
      </dgm:t>
    </dgm:pt>
    <dgm:pt modelId="{FB430DB8-0AE4-4CDD-A475-AD0539D68568}" type="sibTrans" cxnId="{9692067D-5D65-4098-BA7B-8805733129FF}">
      <dgm:prSet/>
      <dgm:spPr/>
      <dgm:t>
        <a:bodyPr/>
        <a:lstStyle/>
        <a:p>
          <a:endParaRPr lang="ca-ES" sz="2400"/>
        </a:p>
      </dgm:t>
    </dgm:pt>
    <dgm:pt modelId="{5CA1B595-C4C3-4B16-8D93-E7DD79271D7A}">
      <dgm:prSet custT="1"/>
      <dgm:spPr/>
      <dgm:t>
        <a:bodyPr/>
        <a:lstStyle/>
        <a:p>
          <a:pPr rtl="0"/>
          <a:r>
            <a:rPr lang="ca-ES" sz="2400" dirty="0" smtClean="0"/>
            <a:t>1a avaluació: 27 de novembre</a:t>
          </a:r>
          <a:endParaRPr lang="ca-ES" sz="2400" dirty="0"/>
        </a:p>
      </dgm:t>
    </dgm:pt>
    <dgm:pt modelId="{6D89CA89-E9C5-451D-9F0E-C4046EFDD229}" type="parTrans" cxnId="{E13CD780-28E7-438F-B5EA-6E321DA463D5}">
      <dgm:prSet/>
      <dgm:spPr/>
      <dgm:t>
        <a:bodyPr/>
        <a:lstStyle/>
        <a:p>
          <a:endParaRPr lang="es-ES"/>
        </a:p>
      </dgm:t>
    </dgm:pt>
    <dgm:pt modelId="{02FF1FC1-8B15-4FC8-ACB7-9226FC345C5A}" type="sibTrans" cxnId="{E13CD780-28E7-438F-B5EA-6E321DA463D5}">
      <dgm:prSet/>
      <dgm:spPr/>
      <dgm:t>
        <a:bodyPr/>
        <a:lstStyle/>
        <a:p>
          <a:endParaRPr lang="es-ES"/>
        </a:p>
      </dgm:t>
    </dgm:pt>
    <dgm:pt modelId="{383EBC9A-6599-4B7C-AFD7-AEDBD90E4918}" type="pres">
      <dgm:prSet presAssocID="{ED49D47D-1E40-41C0-8927-7D5DAB8DEB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93A47DE-7F0E-41B5-9B6F-437952FA3A68}" type="pres">
      <dgm:prSet presAssocID="{A04D30ED-4096-4643-BCBF-50C32D47CEC7}" presName="boxAndChildren" presStyleCnt="0"/>
      <dgm:spPr/>
    </dgm:pt>
    <dgm:pt modelId="{C2ECD030-9805-4636-92AA-66522A139D19}" type="pres">
      <dgm:prSet presAssocID="{A04D30ED-4096-4643-BCBF-50C32D47CEC7}" presName="parentTextBox" presStyleLbl="node1" presStyleIdx="0" presStyleCnt="7"/>
      <dgm:spPr/>
      <dgm:t>
        <a:bodyPr/>
        <a:lstStyle/>
        <a:p>
          <a:endParaRPr lang="ca-ES"/>
        </a:p>
      </dgm:t>
    </dgm:pt>
    <dgm:pt modelId="{9B6783B7-ADA5-4977-A49D-6F8D6B01A957}" type="pres">
      <dgm:prSet presAssocID="{62956D31-EF83-4E27-8827-658FC60D17EB}" presName="sp" presStyleCnt="0"/>
      <dgm:spPr/>
    </dgm:pt>
    <dgm:pt modelId="{3ABAF403-38F3-4747-9AB9-03FC8E30F687}" type="pres">
      <dgm:prSet presAssocID="{B578465A-5890-410B-895A-604F06C84945}" presName="arrowAndChildren" presStyleCnt="0"/>
      <dgm:spPr/>
    </dgm:pt>
    <dgm:pt modelId="{D5DB823C-BCF2-405A-8356-F386F1C29B18}" type="pres">
      <dgm:prSet presAssocID="{B578465A-5890-410B-895A-604F06C84945}" presName="parentTextArrow" presStyleLbl="node1" presStyleIdx="1" presStyleCnt="7"/>
      <dgm:spPr/>
      <dgm:t>
        <a:bodyPr/>
        <a:lstStyle/>
        <a:p>
          <a:endParaRPr lang="ca-ES"/>
        </a:p>
      </dgm:t>
    </dgm:pt>
    <dgm:pt modelId="{CEB500A3-3880-429E-8C5F-69B3E6E6E8AF}" type="pres">
      <dgm:prSet presAssocID="{65BC85C7-4673-4498-A360-BB0128790BCC}" presName="sp" presStyleCnt="0"/>
      <dgm:spPr/>
    </dgm:pt>
    <dgm:pt modelId="{3044FB3A-81BD-42AD-ABEF-5829AC019C88}" type="pres">
      <dgm:prSet presAssocID="{B12F9DFC-20FA-4263-A776-793953BD5B6F}" presName="arrowAndChildren" presStyleCnt="0"/>
      <dgm:spPr/>
    </dgm:pt>
    <dgm:pt modelId="{AEDBCD5E-A561-496E-B786-95531A8889D2}" type="pres">
      <dgm:prSet presAssocID="{B12F9DFC-20FA-4263-A776-793953BD5B6F}" presName="parentTextArrow" presStyleLbl="node1" presStyleIdx="2" presStyleCnt="7"/>
      <dgm:spPr/>
      <dgm:t>
        <a:bodyPr/>
        <a:lstStyle/>
        <a:p>
          <a:endParaRPr lang="ca-ES"/>
        </a:p>
      </dgm:t>
    </dgm:pt>
    <dgm:pt modelId="{C97B8EC0-2500-4568-A78D-3E2C934704AA}" type="pres">
      <dgm:prSet presAssocID="{DCE815A5-0286-4F42-A719-79EE956BCD95}" presName="sp" presStyleCnt="0"/>
      <dgm:spPr/>
    </dgm:pt>
    <dgm:pt modelId="{C8D07A34-6D39-4016-BA0F-098E750D81C4}" type="pres">
      <dgm:prSet presAssocID="{377F4979-ABF0-46C0-981B-D1FF4231B035}" presName="arrowAndChildren" presStyleCnt="0"/>
      <dgm:spPr/>
    </dgm:pt>
    <dgm:pt modelId="{680C6F00-FFA7-4A7A-B32A-9650F227FA8A}" type="pres">
      <dgm:prSet presAssocID="{377F4979-ABF0-46C0-981B-D1FF4231B035}" presName="parentTextArrow" presStyleLbl="node1" presStyleIdx="3" presStyleCnt="7"/>
      <dgm:spPr/>
      <dgm:t>
        <a:bodyPr/>
        <a:lstStyle/>
        <a:p>
          <a:endParaRPr lang="ca-ES"/>
        </a:p>
      </dgm:t>
    </dgm:pt>
    <dgm:pt modelId="{FEC05738-154E-4119-A1C5-403CC21970DD}" type="pres">
      <dgm:prSet presAssocID="{FB430DB8-0AE4-4CDD-A475-AD0539D68568}" presName="sp" presStyleCnt="0"/>
      <dgm:spPr/>
    </dgm:pt>
    <dgm:pt modelId="{339D0417-178B-4105-947C-05E5D161580F}" type="pres">
      <dgm:prSet presAssocID="{B3466FFB-80F4-42DE-9398-A383EA63F9F9}" presName="arrowAndChildren" presStyleCnt="0"/>
      <dgm:spPr/>
    </dgm:pt>
    <dgm:pt modelId="{C684C967-7931-4C6C-B6F0-53AB5BD9D2FE}" type="pres">
      <dgm:prSet presAssocID="{B3466FFB-80F4-42DE-9398-A383EA63F9F9}" presName="parentTextArrow" presStyleLbl="node1" presStyleIdx="4" presStyleCnt="7"/>
      <dgm:spPr/>
      <dgm:t>
        <a:bodyPr/>
        <a:lstStyle/>
        <a:p>
          <a:endParaRPr lang="ca-ES"/>
        </a:p>
      </dgm:t>
    </dgm:pt>
    <dgm:pt modelId="{3E89C3C7-CBA1-4F3A-9313-91E5CE487C50}" type="pres">
      <dgm:prSet presAssocID="{02FF1FC1-8B15-4FC8-ACB7-9226FC345C5A}" presName="sp" presStyleCnt="0"/>
      <dgm:spPr/>
    </dgm:pt>
    <dgm:pt modelId="{5E9ADBA0-1BB9-4D7F-A85B-BB0214AF11EC}" type="pres">
      <dgm:prSet presAssocID="{5CA1B595-C4C3-4B16-8D93-E7DD79271D7A}" presName="arrowAndChildren" presStyleCnt="0"/>
      <dgm:spPr/>
    </dgm:pt>
    <dgm:pt modelId="{96C17290-445B-4C51-8A4D-4ECAC468322B}" type="pres">
      <dgm:prSet presAssocID="{5CA1B595-C4C3-4B16-8D93-E7DD79271D7A}" presName="parentTextArrow" presStyleLbl="node1" presStyleIdx="5" presStyleCnt="7" custLinFactNeighborX="126" custLinFactNeighborY="-3487"/>
      <dgm:spPr/>
      <dgm:t>
        <a:bodyPr/>
        <a:lstStyle/>
        <a:p>
          <a:endParaRPr lang="ca-ES"/>
        </a:p>
      </dgm:t>
    </dgm:pt>
    <dgm:pt modelId="{1DF323AA-FB89-4A89-A526-1B1C8C58BD2C}" type="pres">
      <dgm:prSet presAssocID="{B6F08FAB-EDBB-4359-BC8E-BB651CD32982}" presName="sp" presStyleCnt="0"/>
      <dgm:spPr/>
    </dgm:pt>
    <dgm:pt modelId="{742B6BE4-45C8-4175-AD3B-FA65B0495D89}" type="pres">
      <dgm:prSet presAssocID="{CEB0083D-7BCF-4800-8CA5-F30B59C4B56C}" presName="arrowAndChildren" presStyleCnt="0"/>
      <dgm:spPr/>
    </dgm:pt>
    <dgm:pt modelId="{215AB4C8-45B1-4019-9209-B291BBBB6ED1}" type="pres">
      <dgm:prSet presAssocID="{CEB0083D-7BCF-4800-8CA5-F30B59C4B56C}" presName="parentTextArrow" presStyleLbl="node1" presStyleIdx="6" presStyleCnt="7"/>
      <dgm:spPr/>
      <dgm:t>
        <a:bodyPr/>
        <a:lstStyle/>
        <a:p>
          <a:endParaRPr lang="ca-ES"/>
        </a:p>
      </dgm:t>
    </dgm:pt>
  </dgm:ptLst>
  <dgm:cxnLst>
    <dgm:cxn modelId="{297B6B34-6E33-4952-AD26-B73DB3B3EF23}" srcId="{ED49D47D-1E40-41C0-8927-7D5DAB8DEBBD}" destId="{B12F9DFC-20FA-4263-A776-793953BD5B6F}" srcOrd="4" destOrd="0" parTransId="{CEC895F0-602C-4BB5-B36F-A50A9F00A263}" sibTransId="{65BC85C7-4673-4498-A360-BB0128790BCC}"/>
    <dgm:cxn modelId="{77DD2C9F-F516-4D87-9ADC-54CD7D194704}" type="presOf" srcId="{B3466FFB-80F4-42DE-9398-A383EA63F9F9}" destId="{C684C967-7931-4C6C-B6F0-53AB5BD9D2FE}" srcOrd="0" destOrd="0" presId="urn:microsoft.com/office/officeart/2005/8/layout/process4"/>
    <dgm:cxn modelId="{1E99AAE8-36B4-47CF-BD57-6B8BC5C1F6D5}" type="presOf" srcId="{5CA1B595-C4C3-4B16-8D93-E7DD79271D7A}" destId="{96C17290-445B-4C51-8A4D-4ECAC468322B}" srcOrd="0" destOrd="0" presId="urn:microsoft.com/office/officeart/2005/8/layout/process4"/>
    <dgm:cxn modelId="{9692067D-5D65-4098-BA7B-8805733129FF}" srcId="{ED49D47D-1E40-41C0-8927-7D5DAB8DEBBD}" destId="{B3466FFB-80F4-42DE-9398-A383EA63F9F9}" srcOrd="2" destOrd="0" parTransId="{C0C3E5D3-9709-403D-90B0-706EC6350ACA}" sibTransId="{FB430DB8-0AE4-4CDD-A475-AD0539D68568}"/>
    <dgm:cxn modelId="{36FEEE7A-DAC4-4643-8A7A-BAF5853E6664}" type="presOf" srcId="{CEB0083D-7BCF-4800-8CA5-F30B59C4B56C}" destId="{215AB4C8-45B1-4019-9209-B291BBBB6ED1}" srcOrd="0" destOrd="0" presId="urn:microsoft.com/office/officeart/2005/8/layout/process4"/>
    <dgm:cxn modelId="{3008A3B4-5348-4D13-B813-852D902FABC4}" srcId="{ED49D47D-1E40-41C0-8927-7D5DAB8DEBBD}" destId="{377F4979-ABF0-46C0-981B-D1FF4231B035}" srcOrd="3" destOrd="0" parTransId="{74A0A4FF-F5DF-4012-8411-5DB4359015C1}" sibTransId="{DCE815A5-0286-4F42-A719-79EE956BCD95}"/>
    <dgm:cxn modelId="{E2B0BCA7-5C80-4358-895C-8411265175D7}" type="presOf" srcId="{377F4979-ABF0-46C0-981B-D1FF4231B035}" destId="{680C6F00-FFA7-4A7A-B32A-9650F227FA8A}" srcOrd="0" destOrd="0" presId="urn:microsoft.com/office/officeart/2005/8/layout/process4"/>
    <dgm:cxn modelId="{B08DB9D1-0536-4ADE-9933-1A9F99DDE7FB}" srcId="{ED49D47D-1E40-41C0-8927-7D5DAB8DEBBD}" destId="{A04D30ED-4096-4643-BCBF-50C32D47CEC7}" srcOrd="6" destOrd="0" parTransId="{DD194872-E0F1-4D55-A8B9-DB4D591445EF}" sibTransId="{2E3A7D98-603E-47E6-813C-72681810D59A}"/>
    <dgm:cxn modelId="{19A855F2-BAB5-48C1-B7C9-DE0CC123189F}" srcId="{ED49D47D-1E40-41C0-8927-7D5DAB8DEBBD}" destId="{CEB0083D-7BCF-4800-8CA5-F30B59C4B56C}" srcOrd="0" destOrd="0" parTransId="{A1F9F0C2-C51C-4B3D-B800-ADA323415C43}" sibTransId="{B6F08FAB-EDBB-4359-BC8E-BB651CD32982}"/>
    <dgm:cxn modelId="{0BDE058F-271B-49F4-BCB4-674308C7F799}" type="presOf" srcId="{ED49D47D-1E40-41C0-8927-7D5DAB8DEBBD}" destId="{383EBC9A-6599-4B7C-AFD7-AEDBD90E4918}" srcOrd="0" destOrd="0" presId="urn:microsoft.com/office/officeart/2005/8/layout/process4"/>
    <dgm:cxn modelId="{E13CD780-28E7-438F-B5EA-6E321DA463D5}" srcId="{ED49D47D-1E40-41C0-8927-7D5DAB8DEBBD}" destId="{5CA1B595-C4C3-4B16-8D93-E7DD79271D7A}" srcOrd="1" destOrd="0" parTransId="{6D89CA89-E9C5-451D-9F0E-C4046EFDD229}" sibTransId="{02FF1FC1-8B15-4FC8-ACB7-9226FC345C5A}"/>
    <dgm:cxn modelId="{282F5DE0-2CE6-4E5D-B6C9-3F0F7C9CF523}" type="presOf" srcId="{B12F9DFC-20FA-4263-A776-793953BD5B6F}" destId="{AEDBCD5E-A561-496E-B786-95531A8889D2}" srcOrd="0" destOrd="0" presId="urn:microsoft.com/office/officeart/2005/8/layout/process4"/>
    <dgm:cxn modelId="{C1D21284-3426-4E72-84D1-E3A78C67FDF6}" srcId="{ED49D47D-1E40-41C0-8927-7D5DAB8DEBBD}" destId="{B578465A-5890-410B-895A-604F06C84945}" srcOrd="5" destOrd="0" parTransId="{B99F1EA4-5232-4092-B97F-A75FEC736390}" sibTransId="{62956D31-EF83-4E27-8827-658FC60D17EB}"/>
    <dgm:cxn modelId="{90CFF21D-807F-4DBE-A30E-D4C99CD2FD0E}" type="presOf" srcId="{B578465A-5890-410B-895A-604F06C84945}" destId="{D5DB823C-BCF2-405A-8356-F386F1C29B18}" srcOrd="0" destOrd="0" presId="urn:microsoft.com/office/officeart/2005/8/layout/process4"/>
    <dgm:cxn modelId="{8E82B29A-BA2D-495F-9E6E-7842613DA01E}" type="presOf" srcId="{A04D30ED-4096-4643-BCBF-50C32D47CEC7}" destId="{C2ECD030-9805-4636-92AA-66522A139D19}" srcOrd="0" destOrd="0" presId="urn:microsoft.com/office/officeart/2005/8/layout/process4"/>
    <dgm:cxn modelId="{119CD2AE-CECE-41EA-89A2-90B62F863D0F}" type="presParOf" srcId="{383EBC9A-6599-4B7C-AFD7-AEDBD90E4918}" destId="{C93A47DE-7F0E-41B5-9B6F-437952FA3A68}" srcOrd="0" destOrd="0" presId="urn:microsoft.com/office/officeart/2005/8/layout/process4"/>
    <dgm:cxn modelId="{B17507D6-E88B-4BFB-918A-3236E6CF4F64}" type="presParOf" srcId="{C93A47DE-7F0E-41B5-9B6F-437952FA3A68}" destId="{C2ECD030-9805-4636-92AA-66522A139D19}" srcOrd="0" destOrd="0" presId="urn:microsoft.com/office/officeart/2005/8/layout/process4"/>
    <dgm:cxn modelId="{BD410E0E-CF3B-4F3F-A8F0-2540C74F0A7E}" type="presParOf" srcId="{383EBC9A-6599-4B7C-AFD7-AEDBD90E4918}" destId="{9B6783B7-ADA5-4977-A49D-6F8D6B01A957}" srcOrd="1" destOrd="0" presId="urn:microsoft.com/office/officeart/2005/8/layout/process4"/>
    <dgm:cxn modelId="{62AB918A-56FC-40E5-9B57-A82124B6EFF2}" type="presParOf" srcId="{383EBC9A-6599-4B7C-AFD7-AEDBD90E4918}" destId="{3ABAF403-38F3-4747-9AB9-03FC8E30F687}" srcOrd="2" destOrd="0" presId="urn:microsoft.com/office/officeart/2005/8/layout/process4"/>
    <dgm:cxn modelId="{0EFA87C5-8082-448A-B189-7AE586E09AE1}" type="presParOf" srcId="{3ABAF403-38F3-4747-9AB9-03FC8E30F687}" destId="{D5DB823C-BCF2-405A-8356-F386F1C29B18}" srcOrd="0" destOrd="0" presId="urn:microsoft.com/office/officeart/2005/8/layout/process4"/>
    <dgm:cxn modelId="{6F223E80-4157-4DF6-826D-D64C9DE469E4}" type="presParOf" srcId="{383EBC9A-6599-4B7C-AFD7-AEDBD90E4918}" destId="{CEB500A3-3880-429E-8C5F-69B3E6E6E8AF}" srcOrd="3" destOrd="0" presId="urn:microsoft.com/office/officeart/2005/8/layout/process4"/>
    <dgm:cxn modelId="{F5496F9B-EA41-42E0-9207-97EBAC2AA697}" type="presParOf" srcId="{383EBC9A-6599-4B7C-AFD7-AEDBD90E4918}" destId="{3044FB3A-81BD-42AD-ABEF-5829AC019C88}" srcOrd="4" destOrd="0" presId="urn:microsoft.com/office/officeart/2005/8/layout/process4"/>
    <dgm:cxn modelId="{C22E3213-F472-458C-B35D-E9BCF082F7AE}" type="presParOf" srcId="{3044FB3A-81BD-42AD-ABEF-5829AC019C88}" destId="{AEDBCD5E-A561-496E-B786-95531A8889D2}" srcOrd="0" destOrd="0" presId="urn:microsoft.com/office/officeart/2005/8/layout/process4"/>
    <dgm:cxn modelId="{A6029D55-09E6-44B1-969F-2C03A67062BB}" type="presParOf" srcId="{383EBC9A-6599-4B7C-AFD7-AEDBD90E4918}" destId="{C97B8EC0-2500-4568-A78D-3E2C934704AA}" srcOrd="5" destOrd="0" presId="urn:microsoft.com/office/officeart/2005/8/layout/process4"/>
    <dgm:cxn modelId="{E9A32F7B-2022-4DA9-BAE3-E88CB3FDB3A6}" type="presParOf" srcId="{383EBC9A-6599-4B7C-AFD7-AEDBD90E4918}" destId="{C8D07A34-6D39-4016-BA0F-098E750D81C4}" srcOrd="6" destOrd="0" presId="urn:microsoft.com/office/officeart/2005/8/layout/process4"/>
    <dgm:cxn modelId="{9693EFF1-4913-451D-A483-ADB30DAAD386}" type="presParOf" srcId="{C8D07A34-6D39-4016-BA0F-098E750D81C4}" destId="{680C6F00-FFA7-4A7A-B32A-9650F227FA8A}" srcOrd="0" destOrd="0" presId="urn:microsoft.com/office/officeart/2005/8/layout/process4"/>
    <dgm:cxn modelId="{B94501BD-F5AA-4640-80EA-97D7A50542D1}" type="presParOf" srcId="{383EBC9A-6599-4B7C-AFD7-AEDBD90E4918}" destId="{FEC05738-154E-4119-A1C5-403CC21970DD}" srcOrd="7" destOrd="0" presId="urn:microsoft.com/office/officeart/2005/8/layout/process4"/>
    <dgm:cxn modelId="{8050B088-2EBA-428C-B83C-729789B83E26}" type="presParOf" srcId="{383EBC9A-6599-4B7C-AFD7-AEDBD90E4918}" destId="{339D0417-178B-4105-947C-05E5D161580F}" srcOrd="8" destOrd="0" presId="urn:microsoft.com/office/officeart/2005/8/layout/process4"/>
    <dgm:cxn modelId="{CABDBA80-9525-4F24-B944-C19B06FA90D1}" type="presParOf" srcId="{339D0417-178B-4105-947C-05E5D161580F}" destId="{C684C967-7931-4C6C-B6F0-53AB5BD9D2FE}" srcOrd="0" destOrd="0" presId="urn:microsoft.com/office/officeart/2005/8/layout/process4"/>
    <dgm:cxn modelId="{793CCA2F-DFD1-4D45-9A55-41002FA5B08E}" type="presParOf" srcId="{383EBC9A-6599-4B7C-AFD7-AEDBD90E4918}" destId="{3E89C3C7-CBA1-4F3A-9313-91E5CE487C50}" srcOrd="9" destOrd="0" presId="urn:microsoft.com/office/officeart/2005/8/layout/process4"/>
    <dgm:cxn modelId="{8DDC447B-381B-4519-96F9-6EEE3D995DA2}" type="presParOf" srcId="{383EBC9A-6599-4B7C-AFD7-AEDBD90E4918}" destId="{5E9ADBA0-1BB9-4D7F-A85B-BB0214AF11EC}" srcOrd="10" destOrd="0" presId="urn:microsoft.com/office/officeart/2005/8/layout/process4"/>
    <dgm:cxn modelId="{4FF8C661-0CE9-4F5A-856A-C0924931B889}" type="presParOf" srcId="{5E9ADBA0-1BB9-4D7F-A85B-BB0214AF11EC}" destId="{96C17290-445B-4C51-8A4D-4ECAC468322B}" srcOrd="0" destOrd="0" presId="urn:microsoft.com/office/officeart/2005/8/layout/process4"/>
    <dgm:cxn modelId="{3DBAA96A-C781-476D-B4DA-30047F65DA9D}" type="presParOf" srcId="{383EBC9A-6599-4B7C-AFD7-AEDBD90E4918}" destId="{1DF323AA-FB89-4A89-A526-1B1C8C58BD2C}" srcOrd="11" destOrd="0" presId="urn:microsoft.com/office/officeart/2005/8/layout/process4"/>
    <dgm:cxn modelId="{EEC17E85-677A-449B-BDB1-388F1168E16B}" type="presParOf" srcId="{383EBC9A-6599-4B7C-AFD7-AEDBD90E4918}" destId="{742B6BE4-45C8-4175-AD3B-FA65B0495D89}" srcOrd="12" destOrd="0" presId="urn:microsoft.com/office/officeart/2005/8/layout/process4"/>
    <dgm:cxn modelId="{E4A7B293-5C3B-492A-B7DB-184A6908A714}" type="presParOf" srcId="{742B6BE4-45C8-4175-AD3B-FA65B0495D89}" destId="{215AB4C8-45B1-4019-9209-B291BBBB6E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92AFC-F699-42E6-82A1-0073E90B062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a-ES"/>
        </a:p>
      </dgm:t>
    </dgm:pt>
    <dgm:pt modelId="{128E946F-540C-45C1-A577-5171B238CD36}">
      <dgm:prSet custT="1"/>
      <dgm:spPr/>
      <dgm:t>
        <a:bodyPr/>
        <a:lstStyle/>
        <a:p>
          <a:pPr rtl="0"/>
          <a:r>
            <a:rPr lang="ca-ES" sz="2400" dirty="0" smtClean="0"/>
            <a:t>Remarquem la importància del treball diari a casa. Pot haver-hi o no deures però tenen matèria per preparar, repassar i estudiar.</a:t>
          </a:r>
          <a:endParaRPr lang="ca-ES" sz="2400" dirty="0"/>
        </a:p>
      </dgm:t>
    </dgm:pt>
    <dgm:pt modelId="{71B7DB63-C5B3-4EDD-A8F9-F6379A12739E}" type="parTrans" cxnId="{418D6BCA-0CB6-4FC2-8D41-790F589D8652}">
      <dgm:prSet/>
      <dgm:spPr/>
      <dgm:t>
        <a:bodyPr/>
        <a:lstStyle/>
        <a:p>
          <a:endParaRPr lang="ca-ES" sz="2400"/>
        </a:p>
      </dgm:t>
    </dgm:pt>
    <dgm:pt modelId="{C9F4CE06-8E76-417B-ADD5-92B07933EB8B}" type="sibTrans" cxnId="{418D6BCA-0CB6-4FC2-8D41-790F589D8652}">
      <dgm:prSet/>
      <dgm:spPr/>
      <dgm:t>
        <a:bodyPr/>
        <a:lstStyle/>
        <a:p>
          <a:endParaRPr lang="ca-ES" sz="2400"/>
        </a:p>
      </dgm:t>
    </dgm:pt>
    <dgm:pt modelId="{F5FC1143-17E3-4800-9FA2-A8A218DE169F}">
      <dgm:prSet custT="1"/>
      <dgm:spPr/>
      <dgm:t>
        <a:bodyPr/>
        <a:lstStyle/>
        <a:p>
          <a:pPr rtl="0"/>
          <a:r>
            <a:rPr lang="es-ES" sz="2400" dirty="0" smtClean="0"/>
            <a:t>Les </a:t>
          </a:r>
          <a:r>
            <a:rPr lang="es-ES" sz="2400" dirty="0" err="1" smtClean="0"/>
            <a:t>matèries</a:t>
          </a:r>
          <a:r>
            <a:rPr lang="es-ES" sz="2400" dirty="0" smtClean="0"/>
            <a:t> de </a:t>
          </a:r>
          <a:r>
            <a:rPr lang="es-ES" sz="2400" dirty="0" err="1" smtClean="0"/>
            <a:t>català</a:t>
          </a:r>
          <a:r>
            <a:rPr lang="es-ES" sz="2400" dirty="0" smtClean="0"/>
            <a:t>, </a:t>
          </a:r>
          <a:r>
            <a:rPr lang="es-ES" sz="2400" dirty="0" err="1" smtClean="0"/>
            <a:t>castellà</a:t>
          </a:r>
          <a:r>
            <a:rPr lang="es-ES" sz="2400" dirty="0" smtClean="0"/>
            <a:t>, </a:t>
          </a:r>
          <a:r>
            <a:rPr lang="es-ES" sz="2400" dirty="0" err="1" smtClean="0"/>
            <a:t>biologia</a:t>
          </a:r>
          <a:r>
            <a:rPr lang="es-ES" sz="2400" dirty="0" smtClean="0"/>
            <a:t> i </a:t>
          </a:r>
          <a:r>
            <a:rPr lang="es-ES" sz="2400" dirty="0" err="1" smtClean="0"/>
            <a:t>geologia</a:t>
          </a:r>
          <a:r>
            <a:rPr lang="es-ES" sz="2400" dirty="0" smtClean="0"/>
            <a:t> i física i química es cursen </a:t>
          </a:r>
          <a:r>
            <a:rPr lang="es-ES" sz="2400" dirty="0" err="1" smtClean="0"/>
            <a:t>quadrimestralment</a:t>
          </a:r>
          <a:r>
            <a:rPr lang="es-ES" sz="2400" dirty="0" smtClean="0"/>
            <a:t>,  igual que les </a:t>
          </a:r>
          <a:r>
            <a:rPr lang="es-ES" sz="2400" dirty="0" err="1" smtClean="0"/>
            <a:t>matèries</a:t>
          </a:r>
          <a:r>
            <a:rPr lang="es-ES" sz="2400" dirty="0" smtClean="0"/>
            <a:t> </a:t>
          </a:r>
          <a:r>
            <a:rPr lang="es-ES" sz="2400" dirty="0" err="1" smtClean="0"/>
            <a:t>optatives</a:t>
          </a:r>
          <a:r>
            <a:rPr lang="es-ES" sz="2400" dirty="0" smtClean="0"/>
            <a:t>.</a:t>
          </a:r>
          <a:endParaRPr lang="ca-ES" sz="2400" dirty="0"/>
        </a:p>
      </dgm:t>
    </dgm:pt>
    <dgm:pt modelId="{216B4440-2256-410C-B460-14A4738E78E9}" type="parTrans" cxnId="{9BF5874F-0984-4AF1-B1BF-AE0CECDD628B}">
      <dgm:prSet/>
      <dgm:spPr/>
      <dgm:t>
        <a:bodyPr/>
        <a:lstStyle/>
        <a:p>
          <a:endParaRPr lang="ca-ES"/>
        </a:p>
      </dgm:t>
    </dgm:pt>
    <dgm:pt modelId="{E21300DE-8EE7-4089-AD1A-DF03B2482473}" type="sibTrans" cxnId="{9BF5874F-0984-4AF1-B1BF-AE0CECDD628B}">
      <dgm:prSet/>
      <dgm:spPr/>
      <dgm:t>
        <a:bodyPr/>
        <a:lstStyle/>
        <a:p>
          <a:endParaRPr lang="ca-ES"/>
        </a:p>
      </dgm:t>
    </dgm:pt>
    <dgm:pt modelId="{5B55624F-AE50-44AD-AA4E-000F42FAE445}">
      <dgm:prSet custT="1"/>
      <dgm:spPr/>
      <dgm:t>
        <a:bodyPr/>
        <a:lstStyle/>
        <a:p>
          <a:r>
            <a:rPr lang="ca-ES" sz="2400" dirty="0" smtClean="0"/>
            <a:t>Detecció de casos UAC.  Adaptació de les matèries instrumentals (prèvia autorització de la família i d’entrevista amb la psicopedagoga).  Pot comportar canvi de grup.</a:t>
          </a:r>
          <a:endParaRPr lang="ca-ES" sz="2400" dirty="0"/>
        </a:p>
      </dgm:t>
    </dgm:pt>
    <dgm:pt modelId="{AD4E5208-F51A-4FA8-9988-ED4EF952B08B}" type="parTrans" cxnId="{A4B9F37A-5469-415B-80B2-85175252ED0B}">
      <dgm:prSet/>
      <dgm:spPr/>
      <dgm:t>
        <a:bodyPr/>
        <a:lstStyle/>
        <a:p>
          <a:endParaRPr lang="ca-ES"/>
        </a:p>
      </dgm:t>
    </dgm:pt>
    <dgm:pt modelId="{0FF610D9-5D6F-4480-A811-FF15906BDF12}" type="sibTrans" cxnId="{A4B9F37A-5469-415B-80B2-85175252ED0B}">
      <dgm:prSet/>
      <dgm:spPr/>
      <dgm:t>
        <a:bodyPr/>
        <a:lstStyle/>
        <a:p>
          <a:endParaRPr lang="ca-ES"/>
        </a:p>
      </dgm:t>
    </dgm:pt>
    <dgm:pt modelId="{F055CC0E-57EE-4588-BA45-E4B114A6362B}">
      <dgm:prSet custT="1"/>
      <dgm:spPr/>
      <dgm:t>
        <a:bodyPr/>
        <a:lstStyle/>
        <a:p>
          <a:pPr rtl="0"/>
          <a:r>
            <a:rPr lang="ca-ES" sz="2400" smtClean="0"/>
            <a:t>Orientació acadèmica i professional. Test de Holland i/o Brúixola, per poder triar les optatives de 4t.</a:t>
          </a:r>
          <a:endParaRPr lang="ca-ES" sz="2400" dirty="0"/>
        </a:p>
      </dgm:t>
    </dgm:pt>
    <dgm:pt modelId="{D50C5306-BA0E-4A04-88C5-189382F52070}" type="parTrans" cxnId="{791E4DEF-75EE-4145-91CE-180EB11714D5}">
      <dgm:prSet/>
      <dgm:spPr/>
      <dgm:t>
        <a:bodyPr/>
        <a:lstStyle/>
        <a:p>
          <a:endParaRPr lang="ca-ES"/>
        </a:p>
      </dgm:t>
    </dgm:pt>
    <dgm:pt modelId="{159F00B3-1820-4517-A884-678336DBB2D1}" type="sibTrans" cxnId="{791E4DEF-75EE-4145-91CE-180EB11714D5}">
      <dgm:prSet/>
      <dgm:spPr/>
      <dgm:t>
        <a:bodyPr/>
        <a:lstStyle/>
        <a:p>
          <a:endParaRPr lang="ca-ES"/>
        </a:p>
      </dgm:t>
    </dgm:pt>
    <dgm:pt modelId="{AAC6E28D-066E-412E-8C47-1271DD902557}" type="pres">
      <dgm:prSet presAssocID="{4E392AFC-F699-42E6-82A1-0073E90B06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794EB8B-104A-4AB2-8BC0-2E1E95D5876C}" type="pres">
      <dgm:prSet presAssocID="{F5FC1143-17E3-4800-9FA2-A8A218DE169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4D8C05A-4E1C-4D8A-A0A7-6FB9CFC28AE9}" type="pres">
      <dgm:prSet presAssocID="{E21300DE-8EE7-4089-AD1A-DF03B2482473}" presName="spacer" presStyleCnt="0"/>
      <dgm:spPr/>
    </dgm:pt>
    <dgm:pt modelId="{0A433558-6B1F-4F0F-B619-240D8ECC38CE}" type="pres">
      <dgm:prSet presAssocID="{5B55624F-AE50-44AD-AA4E-000F42FAE4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1752F3F-4409-4B7E-87A5-0A5B015E276A}" type="pres">
      <dgm:prSet presAssocID="{0FF610D9-5D6F-4480-A811-FF15906BDF12}" presName="spacer" presStyleCnt="0"/>
      <dgm:spPr/>
    </dgm:pt>
    <dgm:pt modelId="{E97C2F60-B6E9-46D0-B591-90641C4F2B91}" type="pres">
      <dgm:prSet presAssocID="{128E946F-540C-45C1-A577-5171B238CD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FA7522D-E874-4D7F-869B-80B275BEEEF6}" type="pres">
      <dgm:prSet presAssocID="{C9F4CE06-8E76-417B-ADD5-92B07933EB8B}" presName="spacer" presStyleCnt="0"/>
      <dgm:spPr/>
    </dgm:pt>
    <dgm:pt modelId="{BAE4C26D-8825-4ADC-B6A6-7E005014BE69}" type="pres">
      <dgm:prSet presAssocID="{F055CC0E-57EE-4588-BA45-E4B114A636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3C9212BE-B3EA-4C98-BB6A-77FC4B778443}" type="presOf" srcId="{4E392AFC-F699-42E6-82A1-0073E90B0621}" destId="{AAC6E28D-066E-412E-8C47-1271DD902557}" srcOrd="0" destOrd="0" presId="urn:microsoft.com/office/officeart/2005/8/layout/vList2"/>
    <dgm:cxn modelId="{A4B9F37A-5469-415B-80B2-85175252ED0B}" srcId="{4E392AFC-F699-42E6-82A1-0073E90B0621}" destId="{5B55624F-AE50-44AD-AA4E-000F42FAE445}" srcOrd="1" destOrd="0" parTransId="{AD4E5208-F51A-4FA8-9988-ED4EF952B08B}" sibTransId="{0FF610D9-5D6F-4480-A811-FF15906BDF12}"/>
    <dgm:cxn modelId="{791E4DEF-75EE-4145-91CE-180EB11714D5}" srcId="{4E392AFC-F699-42E6-82A1-0073E90B0621}" destId="{F055CC0E-57EE-4588-BA45-E4B114A6362B}" srcOrd="3" destOrd="0" parTransId="{D50C5306-BA0E-4A04-88C5-189382F52070}" sibTransId="{159F00B3-1820-4517-A884-678336DBB2D1}"/>
    <dgm:cxn modelId="{9BF5874F-0984-4AF1-B1BF-AE0CECDD628B}" srcId="{4E392AFC-F699-42E6-82A1-0073E90B0621}" destId="{F5FC1143-17E3-4800-9FA2-A8A218DE169F}" srcOrd="0" destOrd="0" parTransId="{216B4440-2256-410C-B460-14A4738E78E9}" sibTransId="{E21300DE-8EE7-4089-AD1A-DF03B2482473}"/>
    <dgm:cxn modelId="{60FADB39-D6A9-4E74-8820-E87974D0094E}" type="presOf" srcId="{5B55624F-AE50-44AD-AA4E-000F42FAE445}" destId="{0A433558-6B1F-4F0F-B619-240D8ECC38CE}" srcOrd="0" destOrd="0" presId="urn:microsoft.com/office/officeart/2005/8/layout/vList2"/>
    <dgm:cxn modelId="{38541FC7-EA6F-452E-B7FB-9108F270B12F}" type="presOf" srcId="{F055CC0E-57EE-4588-BA45-E4B114A6362B}" destId="{BAE4C26D-8825-4ADC-B6A6-7E005014BE69}" srcOrd="0" destOrd="0" presId="urn:microsoft.com/office/officeart/2005/8/layout/vList2"/>
    <dgm:cxn modelId="{418D6BCA-0CB6-4FC2-8D41-790F589D8652}" srcId="{4E392AFC-F699-42E6-82A1-0073E90B0621}" destId="{128E946F-540C-45C1-A577-5171B238CD36}" srcOrd="2" destOrd="0" parTransId="{71B7DB63-C5B3-4EDD-A8F9-F6379A12739E}" sibTransId="{C9F4CE06-8E76-417B-ADD5-92B07933EB8B}"/>
    <dgm:cxn modelId="{5AD01C6A-B66F-485C-8DC5-65EE93D144D1}" type="presOf" srcId="{128E946F-540C-45C1-A577-5171B238CD36}" destId="{E97C2F60-B6E9-46D0-B591-90641C4F2B91}" srcOrd="0" destOrd="0" presId="urn:microsoft.com/office/officeart/2005/8/layout/vList2"/>
    <dgm:cxn modelId="{0DAE7340-B7DA-498E-9B8D-07A49DF3D1D1}" type="presOf" srcId="{F5FC1143-17E3-4800-9FA2-A8A218DE169F}" destId="{6794EB8B-104A-4AB2-8BC0-2E1E95D5876C}" srcOrd="0" destOrd="0" presId="urn:microsoft.com/office/officeart/2005/8/layout/vList2"/>
    <dgm:cxn modelId="{D2FACAC3-2895-4F87-A1C2-CDCD55581413}" type="presParOf" srcId="{AAC6E28D-066E-412E-8C47-1271DD902557}" destId="{6794EB8B-104A-4AB2-8BC0-2E1E95D5876C}" srcOrd="0" destOrd="0" presId="urn:microsoft.com/office/officeart/2005/8/layout/vList2"/>
    <dgm:cxn modelId="{4450E848-BEB0-4122-90B5-3CC4EDE0D076}" type="presParOf" srcId="{AAC6E28D-066E-412E-8C47-1271DD902557}" destId="{C4D8C05A-4E1C-4D8A-A0A7-6FB9CFC28AE9}" srcOrd="1" destOrd="0" presId="urn:microsoft.com/office/officeart/2005/8/layout/vList2"/>
    <dgm:cxn modelId="{400282ED-8AB9-44D2-A369-8C64E33BA04F}" type="presParOf" srcId="{AAC6E28D-066E-412E-8C47-1271DD902557}" destId="{0A433558-6B1F-4F0F-B619-240D8ECC38CE}" srcOrd="2" destOrd="0" presId="urn:microsoft.com/office/officeart/2005/8/layout/vList2"/>
    <dgm:cxn modelId="{A2203EAF-DE75-4380-AC9A-FE93EC184765}" type="presParOf" srcId="{AAC6E28D-066E-412E-8C47-1271DD902557}" destId="{11752F3F-4409-4B7E-87A5-0A5B015E276A}" srcOrd="3" destOrd="0" presId="urn:microsoft.com/office/officeart/2005/8/layout/vList2"/>
    <dgm:cxn modelId="{184DA241-7982-4C7E-8702-A2716FBFA405}" type="presParOf" srcId="{AAC6E28D-066E-412E-8C47-1271DD902557}" destId="{E97C2F60-B6E9-46D0-B591-90641C4F2B91}" srcOrd="4" destOrd="0" presId="urn:microsoft.com/office/officeart/2005/8/layout/vList2"/>
    <dgm:cxn modelId="{AD39EEF2-4F4F-4BE1-83FD-0D7647290D9C}" type="presParOf" srcId="{AAC6E28D-066E-412E-8C47-1271DD902557}" destId="{AFA7522D-E874-4D7F-869B-80B275BEEEF6}" srcOrd="5" destOrd="0" presId="urn:microsoft.com/office/officeart/2005/8/layout/vList2"/>
    <dgm:cxn modelId="{211F23A6-D368-4BAD-9AE4-C96710507ED4}" type="presParOf" srcId="{AAC6E28D-066E-412E-8C47-1271DD902557}" destId="{BAE4C26D-8825-4ADC-B6A6-7E005014BE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26565-640A-45DC-BBC4-1C95942B41AD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a-ES"/>
        </a:p>
      </dgm:t>
    </dgm:pt>
    <dgm:pt modelId="{1F78E6DC-B9B6-4400-B19B-7EDCCB72B3DC}">
      <dgm:prSet custT="1"/>
      <dgm:spPr/>
      <dgm:t>
        <a:bodyPr/>
        <a:lstStyle/>
        <a:p>
          <a:pPr rtl="0"/>
          <a:r>
            <a:rPr lang="ca-ES" sz="2400" dirty="0" smtClean="0"/>
            <a:t>L’ avaluació d’algunes matèries és continuada  i per tant es recuperen aprovant els trimestres següents.</a:t>
          </a:r>
          <a:endParaRPr lang="ca-ES" sz="2400" dirty="0"/>
        </a:p>
      </dgm:t>
    </dgm:pt>
    <dgm:pt modelId="{0A65165A-EC2F-43DE-892C-BC831F238746}" type="parTrans" cxnId="{AD45335C-68A0-4883-A1B7-CA865825B855}">
      <dgm:prSet/>
      <dgm:spPr/>
      <dgm:t>
        <a:bodyPr/>
        <a:lstStyle/>
        <a:p>
          <a:endParaRPr lang="ca-ES" sz="2400"/>
        </a:p>
      </dgm:t>
    </dgm:pt>
    <dgm:pt modelId="{645A3E1E-B3FF-461F-9D43-ACE5915AC7BC}" type="sibTrans" cxnId="{AD45335C-68A0-4883-A1B7-CA865825B855}">
      <dgm:prSet/>
      <dgm:spPr/>
      <dgm:t>
        <a:bodyPr/>
        <a:lstStyle/>
        <a:p>
          <a:endParaRPr lang="ca-ES" sz="2400"/>
        </a:p>
      </dgm:t>
    </dgm:pt>
    <dgm:pt modelId="{34EC1F43-51CB-4768-84F5-6B54967A96D5}">
      <dgm:prSet custT="1"/>
      <dgm:spPr/>
      <dgm:t>
        <a:bodyPr/>
        <a:lstStyle/>
        <a:p>
          <a:pPr rtl="0"/>
          <a:r>
            <a:rPr lang="ca-ES" sz="2400" smtClean="0"/>
            <a:t>Altres matèries es recuperen durant l’avaluació següent en horari no lectiu.</a:t>
          </a:r>
          <a:endParaRPr lang="ca-ES" sz="2400"/>
        </a:p>
      </dgm:t>
    </dgm:pt>
    <dgm:pt modelId="{2C7D0392-BF8F-4301-A1FD-2EA6BE4E3CFA}" type="parTrans" cxnId="{B5997852-5B9B-4AD8-A787-F4D34290D88E}">
      <dgm:prSet/>
      <dgm:spPr/>
      <dgm:t>
        <a:bodyPr/>
        <a:lstStyle/>
        <a:p>
          <a:endParaRPr lang="ca-ES" sz="2400"/>
        </a:p>
      </dgm:t>
    </dgm:pt>
    <dgm:pt modelId="{F6D29EDD-C224-4B19-87C4-BF4D6240264B}" type="sibTrans" cxnId="{B5997852-5B9B-4AD8-A787-F4D34290D88E}">
      <dgm:prSet/>
      <dgm:spPr/>
      <dgm:t>
        <a:bodyPr/>
        <a:lstStyle/>
        <a:p>
          <a:endParaRPr lang="ca-ES" sz="2400"/>
        </a:p>
      </dgm:t>
    </dgm:pt>
    <dgm:pt modelId="{3308A05F-701A-43F8-9393-EC2002ADCAF2}">
      <dgm:prSet custT="1"/>
      <dgm:spPr/>
      <dgm:t>
        <a:bodyPr/>
        <a:lstStyle/>
        <a:p>
          <a:pPr rtl="0"/>
          <a:r>
            <a:rPr lang="es-ES" sz="2400" dirty="0" smtClean="0"/>
            <a:t>Si no es recupera al </a:t>
          </a:r>
          <a:r>
            <a:rPr lang="es-ES" sz="2400" dirty="0" err="1" smtClean="0"/>
            <a:t>llarg</a:t>
          </a:r>
          <a:r>
            <a:rPr lang="es-ES" sz="2400" dirty="0" smtClean="0"/>
            <a:t> del </a:t>
          </a:r>
          <a:r>
            <a:rPr lang="es-ES" sz="2400" dirty="0" err="1" smtClean="0"/>
            <a:t>curs</a:t>
          </a:r>
          <a:r>
            <a:rPr lang="es-ES" sz="2400" dirty="0" smtClean="0"/>
            <a:t>, hi ha la </a:t>
          </a:r>
          <a:r>
            <a:rPr lang="es-ES" sz="2400" dirty="0" err="1" smtClean="0"/>
            <a:t>convocatòria</a:t>
          </a:r>
          <a:r>
            <a:rPr lang="es-ES" sz="2400" dirty="0" smtClean="0"/>
            <a:t> </a:t>
          </a:r>
          <a:r>
            <a:rPr lang="es-ES" sz="2400" dirty="0" err="1" smtClean="0"/>
            <a:t>ordinària</a:t>
          </a:r>
          <a:r>
            <a:rPr lang="es-ES" sz="2400" dirty="0" smtClean="0"/>
            <a:t> de </a:t>
          </a:r>
          <a:r>
            <a:rPr lang="es-ES" sz="2400" dirty="0" err="1" smtClean="0"/>
            <a:t>juny</a:t>
          </a:r>
          <a:r>
            <a:rPr lang="es-ES" sz="2400" dirty="0" smtClean="0"/>
            <a:t> i </a:t>
          </a:r>
          <a:r>
            <a:rPr lang="es-ES" sz="2400" dirty="0" err="1" smtClean="0"/>
            <a:t>l’extraordinària</a:t>
          </a:r>
          <a:r>
            <a:rPr lang="es-ES" sz="2400" dirty="0" smtClean="0"/>
            <a:t> de </a:t>
          </a:r>
          <a:r>
            <a:rPr lang="es-ES" sz="2400" dirty="0" err="1" smtClean="0"/>
            <a:t>setembre</a:t>
          </a:r>
          <a:r>
            <a:rPr lang="es-ES" sz="2400" dirty="0" smtClean="0"/>
            <a:t>.</a:t>
          </a:r>
          <a:endParaRPr lang="ca-ES" sz="2400" dirty="0"/>
        </a:p>
      </dgm:t>
    </dgm:pt>
    <dgm:pt modelId="{931DD40A-2117-418F-8D86-24C073D53293}" type="parTrans" cxnId="{7133E04D-4FB4-468B-8FC4-A831EC4D4642}">
      <dgm:prSet/>
      <dgm:spPr/>
      <dgm:t>
        <a:bodyPr/>
        <a:lstStyle/>
        <a:p>
          <a:endParaRPr lang="ca-ES" sz="2400"/>
        </a:p>
      </dgm:t>
    </dgm:pt>
    <dgm:pt modelId="{B20171BF-19D2-4F03-A19C-D4F3CD50A513}" type="sibTrans" cxnId="{7133E04D-4FB4-468B-8FC4-A831EC4D4642}">
      <dgm:prSet/>
      <dgm:spPr/>
      <dgm:t>
        <a:bodyPr/>
        <a:lstStyle/>
        <a:p>
          <a:endParaRPr lang="ca-ES" sz="2400"/>
        </a:p>
      </dgm:t>
    </dgm:pt>
    <dgm:pt modelId="{61827F88-D69E-45BC-87D3-8A456302A9DB}">
      <dgm:prSet custT="1"/>
      <dgm:spPr/>
      <dgm:t>
        <a:bodyPr/>
        <a:lstStyle/>
        <a:p>
          <a:pPr rtl="0"/>
          <a:r>
            <a:rPr lang="es-ES" sz="2400" dirty="0" err="1" smtClean="0"/>
            <a:t>Podeu</a:t>
          </a:r>
          <a:r>
            <a:rPr lang="es-ES" sz="2400" dirty="0" smtClean="0"/>
            <a:t> consultar </a:t>
          </a:r>
          <a:r>
            <a:rPr lang="es-ES" sz="2400" dirty="0" err="1" smtClean="0"/>
            <a:t>els</a:t>
          </a:r>
          <a:r>
            <a:rPr lang="es-ES" sz="2400" dirty="0" smtClean="0"/>
            <a:t> </a:t>
          </a:r>
          <a:r>
            <a:rPr lang="es-ES" sz="2400" dirty="0" err="1" smtClean="0"/>
            <a:t>criteris</a:t>
          </a:r>
          <a:r>
            <a:rPr lang="es-ES" sz="2400" dirty="0" smtClean="0"/>
            <a:t> </a:t>
          </a:r>
          <a:r>
            <a:rPr lang="es-ES" sz="2400" dirty="0" err="1" smtClean="0"/>
            <a:t>d’avaluació</a:t>
          </a:r>
          <a:r>
            <a:rPr lang="es-ES" sz="2400" dirty="0" smtClean="0"/>
            <a:t> al web,  a </a:t>
          </a:r>
          <a:r>
            <a:rPr lang="es-ES" sz="2400" dirty="0" err="1" smtClean="0"/>
            <a:t>l’apartat</a:t>
          </a:r>
          <a:r>
            <a:rPr lang="es-ES" sz="2400" dirty="0" smtClean="0"/>
            <a:t> de </a:t>
          </a:r>
          <a:r>
            <a:rPr lang="es-ES" sz="2400" dirty="0" err="1" smtClean="0"/>
            <a:t>documents</a:t>
          </a:r>
          <a:r>
            <a:rPr lang="es-ES" sz="2400" dirty="0" smtClean="0"/>
            <a:t>.</a:t>
          </a:r>
          <a:endParaRPr lang="ca-ES" sz="2400" dirty="0"/>
        </a:p>
      </dgm:t>
    </dgm:pt>
    <dgm:pt modelId="{F37E8424-62D5-44C1-A7B3-F4FD36540D1D}" type="parTrans" cxnId="{422AB5F3-CB3C-4645-A857-D1F57D7877E1}">
      <dgm:prSet/>
      <dgm:spPr/>
      <dgm:t>
        <a:bodyPr/>
        <a:lstStyle/>
        <a:p>
          <a:endParaRPr lang="ca-ES" sz="2400"/>
        </a:p>
      </dgm:t>
    </dgm:pt>
    <dgm:pt modelId="{97C89DED-5E56-4FB6-BDF0-B8BE3A0514C4}" type="sibTrans" cxnId="{422AB5F3-CB3C-4645-A857-D1F57D7877E1}">
      <dgm:prSet/>
      <dgm:spPr/>
      <dgm:t>
        <a:bodyPr/>
        <a:lstStyle/>
        <a:p>
          <a:endParaRPr lang="ca-ES" sz="2400"/>
        </a:p>
      </dgm:t>
    </dgm:pt>
    <dgm:pt modelId="{86EA727E-03AB-4CA0-856C-8917B6CE6B8D}" type="pres">
      <dgm:prSet presAssocID="{10526565-640A-45DC-BBC4-1C95942B4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37C91A2-A713-4E3A-BBDF-7CEAA5127477}" type="pres">
      <dgm:prSet presAssocID="{1F78E6DC-B9B6-4400-B19B-7EDCCB72B3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8D72C56-29F6-4A99-BBF4-27108F19AFD3}" type="pres">
      <dgm:prSet presAssocID="{645A3E1E-B3FF-461F-9D43-ACE5915AC7BC}" presName="spacer" presStyleCnt="0"/>
      <dgm:spPr/>
    </dgm:pt>
    <dgm:pt modelId="{B7584EB4-289E-4893-BC20-83F491C80929}" type="pres">
      <dgm:prSet presAssocID="{34EC1F43-51CB-4768-84F5-6B54967A96D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BC6026A-997B-4F5E-865E-CA27EB6BAE2F}" type="pres">
      <dgm:prSet presAssocID="{F6D29EDD-C224-4B19-87C4-BF4D6240264B}" presName="spacer" presStyleCnt="0"/>
      <dgm:spPr/>
    </dgm:pt>
    <dgm:pt modelId="{934720A3-5A16-422E-A061-E12068FF279F}" type="pres">
      <dgm:prSet presAssocID="{3308A05F-701A-43F8-9393-EC2002ADCA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95BCE5F-3AE2-4479-8078-4E9955F1BB6C}" type="pres">
      <dgm:prSet presAssocID="{B20171BF-19D2-4F03-A19C-D4F3CD50A513}" presName="spacer" presStyleCnt="0"/>
      <dgm:spPr/>
    </dgm:pt>
    <dgm:pt modelId="{CB9CEA94-DA3D-437B-8713-5F33213F5C16}" type="pres">
      <dgm:prSet presAssocID="{61827F88-D69E-45BC-87D3-8A456302A9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D45335C-68A0-4883-A1B7-CA865825B855}" srcId="{10526565-640A-45DC-BBC4-1C95942B41AD}" destId="{1F78E6DC-B9B6-4400-B19B-7EDCCB72B3DC}" srcOrd="0" destOrd="0" parTransId="{0A65165A-EC2F-43DE-892C-BC831F238746}" sibTransId="{645A3E1E-B3FF-461F-9D43-ACE5915AC7BC}"/>
    <dgm:cxn modelId="{0A730AAF-445D-425B-9E38-F10A0CCC71CE}" type="presOf" srcId="{3308A05F-701A-43F8-9393-EC2002ADCAF2}" destId="{934720A3-5A16-422E-A061-E12068FF279F}" srcOrd="0" destOrd="0" presId="urn:microsoft.com/office/officeart/2005/8/layout/vList2"/>
    <dgm:cxn modelId="{47A7541B-C047-4ED8-A041-1B78FB8E7FC3}" type="presOf" srcId="{34EC1F43-51CB-4768-84F5-6B54967A96D5}" destId="{B7584EB4-289E-4893-BC20-83F491C80929}" srcOrd="0" destOrd="0" presId="urn:microsoft.com/office/officeart/2005/8/layout/vList2"/>
    <dgm:cxn modelId="{63F79CCE-9262-4D74-99C1-5376B16A98E9}" type="presOf" srcId="{10526565-640A-45DC-BBC4-1C95942B41AD}" destId="{86EA727E-03AB-4CA0-856C-8917B6CE6B8D}" srcOrd="0" destOrd="0" presId="urn:microsoft.com/office/officeart/2005/8/layout/vList2"/>
    <dgm:cxn modelId="{99CC49CC-F4E1-44BA-A86B-77E5B364F041}" type="presOf" srcId="{61827F88-D69E-45BC-87D3-8A456302A9DB}" destId="{CB9CEA94-DA3D-437B-8713-5F33213F5C16}" srcOrd="0" destOrd="0" presId="urn:microsoft.com/office/officeart/2005/8/layout/vList2"/>
    <dgm:cxn modelId="{B5997852-5B9B-4AD8-A787-F4D34290D88E}" srcId="{10526565-640A-45DC-BBC4-1C95942B41AD}" destId="{34EC1F43-51CB-4768-84F5-6B54967A96D5}" srcOrd="1" destOrd="0" parTransId="{2C7D0392-BF8F-4301-A1FD-2EA6BE4E3CFA}" sibTransId="{F6D29EDD-C224-4B19-87C4-BF4D6240264B}"/>
    <dgm:cxn modelId="{422AB5F3-CB3C-4645-A857-D1F57D7877E1}" srcId="{10526565-640A-45DC-BBC4-1C95942B41AD}" destId="{61827F88-D69E-45BC-87D3-8A456302A9DB}" srcOrd="3" destOrd="0" parTransId="{F37E8424-62D5-44C1-A7B3-F4FD36540D1D}" sibTransId="{97C89DED-5E56-4FB6-BDF0-B8BE3A0514C4}"/>
    <dgm:cxn modelId="{7133E04D-4FB4-468B-8FC4-A831EC4D4642}" srcId="{10526565-640A-45DC-BBC4-1C95942B41AD}" destId="{3308A05F-701A-43F8-9393-EC2002ADCAF2}" srcOrd="2" destOrd="0" parTransId="{931DD40A-2117-418F-8D86-24C073D53293}" sibTransId="{B20171BF-19D2-4F03-A19C-D4F3CD50A513}"/>
    <dgm:cxn modelId="{0D602926-B622-45A4-B8A2-9646FEC16D1C}" type="presOf" srcId="{1F78E6DC-B9B6-4400-B19B-7EDCCB72B3DC}" destId="{637C91A2-A713-4E3A-BBDF-7CEAA5127477}" srcOrd="0" destOrd="0" presId="urn:microsoft.com/office/officeart/2005/8/layout/vList2"/>
    <dgm:cxn modelId="{F63440FB-1FFF-4007-B5F7-03E5F1B35644}" type="presParOf" srcId="{86EA727E-03AB-4CA0-856C-8917B6CE6B8D}" destId="{637C91A2-A713-4E3A-BBDF-7CEAA5127477}" srcOrd="0" destOrd="0" presId="urn:microsoft.com/office/officeart/2005/8/layout/vList2"/>
    <dgm:cxn modelId="{FD0E720A-347A-4068-A9DD-5D72AC67B4C5}" type="presParOf" srcId="{86EA727E-03AB-4CA0-856C-8917B6CE6B8D}" destId="{F8D72C56-29F6-4A99-BBF4-27108F19AFD3}" srcOrd="1" destOrd="0" presId="urn:microsoft.com/office/officeart/2005/8/layout/vList2"/>
    <dgm:cxn modelId="{82C8413F-F8B0-4BF8-AFAA-11883A9D78D8}" type="presParOf" srcId="{86EA727E-03AB-4CA0-856C-8917B6CE6B8D}" destId="{B7584EB4-289E-4893-BC20-83F491C80929}" srcOrd="2" destOrd="0" presId="urn:microsoft.com/office/officeart/2005/8/layout/vList2"/>
    <dgm:cxn modelId="{488A1A8F-F428-4373-988A-93B88915BDBE}" type="presParOf" srcId="{86EA727E-03AB-4CA0-856C-8917B6CE6B8D}" destId="{2BC6026A-997B-4F5E-865E-CA27EB6BAE2F}" srcOrd="3" destOrd="0" presId="urn:microsoft.com/office/officeart/2005/8/layout/vList2"/>
    <dgm:cxn modelId="{29DB2B38-12ED-46DC-8A21-8CF701608849}" type="presParOf" srcId="{86EA727E-03AB-4CA0-856C-8917B6CE6B8D}" destId="{934720A3-5A16-422E-A061-E12068FF279F}" srcOrd="4" destOrd="0" presId="urn:microsoft.com/office/officeart/2005/8/layout/vList2"/>
    <dgm:cxn modelId="{84E75EB7-1235-489C-8260-5CF70E93DD02}" type="presParOf" srcId="{86EA727E-03AB-4CA0-856C-8917B6CE6B8D}" destId="{095BCE5F-3AE2-4479-8078-4E9955F1BB6C}" srcOrd="5" destOrd="0" presId="urn:microsoft.com/office/officeart/2005/8/layout/vList2"/>
    <dgm:cxn modelId="{66A438BD-D8C3-4D8C-87DA-7A473869B5DD}" type="presParOf" srcId="{86EA727E-03AB-4CA0-856C-8917B6CE6B8D}" destId="{CB9CEA94-DA3D-437B-8713-5F33213F5C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7A2587-E0C1-40FF-81F2-886D7C86889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a-ES"/>
        </a:p>
      </dgm:t>
    </dgm:pt>
    <dgm:pt modelId="{6D5F0F2F-CD2E-4CB6-B815-2C6B86BBDAA3}">
      <dgm:prSet custT="1"/>
      <dgm:spPr/>
      <dgm:t>
        <a:bodyPr/>
        <a:lstStyle/>
        <a:p>
          <a:pPr rtl="0"/>
          <a:r>
            <a:rPr lang="ca-ES" sz="2400" dirty="0" smtClean="0"/>
            <a:t>L’han de portar sempre a l’escola i és una eina de treball molt important. </a:t>
          </a:r>
          <a:endParaRPr lang="ca-ES" sz="2400" dirty="0"/>
        </a:p>
      </dgm:t>
    </dgm:pt>
    <dgm:pt modelId="{EA942D0B-D30C-47AC-A9B2-8FC1A77B6561}" type="parTrans" cxnId="{0185E072-66A0-49BA-B196-D3CFAAB4B482}">
      <dgm:prSet/>
      <dgm:spPr/>
      <dgm:t>
        <a:bodyPr/>
        <a:lstStyle/>
        <a:p>
          <a:endParaRPr lang="ca-ES" sz="2400"/>
        </a:p>
      </dgm:t>
    </dgm:pt>
    <dgm:pt modelId="{922E6DB5-C7A6-4664-855E-4BE2D0B9EF0B}" type="sibTrans" cxnId="{0185E072-66A0-49BA-B196-D3CFAAB4B482}">
      <dgm:prSet/>
      <dgm:spPr/>
      <dgm:t>
        <a:bodyPr/>
        <a:lstStyle/>
        <a:p>
          <a:endParaRPr lang="ca-ES" sz="2400"/>
        </a:p>
      </dgm:t>
    </dgm:pt>
    <dgm:pt modelId="{56E5F70E-B31A-4B00-88B6-1E4E066C6C02}">
      <dgm:prSet custT="1"/>
      <dgm:spPr/>
      <dgm:t>
        <a:bodyPr/>
        <a:lstStyle/>
        <a:p>
          <a:pPr rtl="0"/>
          <a:r>
            <a:rPr lang="ca-ES" sz="2400" smtClean="0"/>
            <a:t>Signatura dels pares/mares a les primeres pàgines.</a:t>
          </a:r>
          <a:endParaRPr lang="ca-ES" sz="2400"/>
        </a:p>
      </dgm:t>
    </dgm:pt>
    <dgm:pt modelId="{45A73FB2-859F-4E77-9511-8A8E99B3E14C}" type="parTrans" cxnId="{C123103E-19D6-49B1-8CF1-B392B56939AC}">
      <dgm:prSet/>
      <dgm:spPr/>
      <dgm:t>
        <a:bodyPr/>
        <a:lstStyle/>
        <a:p>
          <a:endParaRPr lang="ca-ES" sz="2400"/>
        </a:p>
      </dgm:t>
    </dgm:pt>
    <dgm:pt modelId="{65A0FB71-3ABE-4E7B-B438-3B5F2E413631}" type="sibTrans" cxnId="{C123103E-19D6-49B1-8CF1-B392B56939AC}">
      <dgm:prSet/>
      <dgm:spPr/>
      <dgm:t>
        <a:bodyPr/>
        <a:lstStyle/>
        <a:p>
          <a:endParaRPr lang="ca-ES" sz="2400"/>
        </a:p>
      </dgm:t>
    </dgm:pt>
    <dgm:pt modelId="{008BD9D0-A8A6-49A7-A1FE-070CAC3A850B}">
      <dgm:prSet custT="1"/>
      <dgm:spPr/>
      <dgm:t>
        <a:bodyPr/>
        <a:lstStyle/>
        <a:p>
          <a:pPr rtl="0"/>
          <a:r>
            <a:rPr lang="ca-ES" sz="2400" smtClean="0"/>
            <a:t>Normes i hàbits de convivència a l’escola.</a:t>
          </a:r>
          <a:endParaRPr lang="ca-ES" sz="2400"/>
        </a:p>
      </dgm:t>
    </dgm:pt>
    <dgm:pt modelId="{8BB4AF3F-E534-424A-AEF4-A3CFD1051E8E}" type="parTrans" cxnId="{D42A87D4-C7E7-42AC-A50F-BD9AC78A3BDB}">
      <dgm:prSet/>
      <dgm:spPr/>
      <dgm:t>
        <a:bodyPr/>
        <a:lstStyle/>
        <a:p>
          <a:endParaRPr lang="ca-ES" sz="2400"/>
        </a:p>
      </dgm:t>
    </dgm:pt>
    <dgm:pt modelId="{689A6D60-C063-4803-AB78-2A47C2A8037B}" type="sibTrans" cxnId="{D42A87D4-C7E7-42AC-A50F-BD9AC78A3BDB}">
      <dgm:prSet/>
      <dgm:spPr/>
      <dgm:t>
        <a:bodyPr/>
        <a:lstStyle/>
        <a:p>
          <a:endParaRPr lang="ca-ES" sz="2400"/>
        </a:p>
      </dgm:t>
    </dgm:pt>
    <dgm:pt modelId="{6D5F413C-B563-4780-9646-141A43CB3621}">
      <dgm:prSet custT="1"/>
      <dgm:spPr/>
      <dgm:t>
        <a:bodyPr/>
        <a:lstStyle/>
        <a:p>
          <a:pPr rtl="0"/>
          <a:r>
            <a:rPr lang="ca-ES" sz="2400" dirty="0" smtClean="0"/>
            <a:t>Extracte del RRI, Drets i Deures de l’alumnat.</a:t>
          </a:r>
          <a:endParaRPr lang="ca-ES" sz="2400" dirty="0"/>
        </a:p>
      </dgm:t>
    </dgm:pt>
    <dgm:pt modelId="{98227C4F-FDFD-436E-9278-E4D9930B364E}" type="parTrans" cxnId="{5D64BF4E-91DC-4B91-A7B2-236DEEAB6804}">
      <dgm:prSet/>
      <dgm:spPr/>
      <dgm:t>
        <a:bodyPr/>
        <a:lstStyle/>
        <a:p>
          <a:endParaRPr lang="ca-ES" sz="2400"/>
        </a:p>
      </dgm:t>
    </dgm:pt>
    <dgm:pt modelId="{78F70148-A70D-4206-A931-2E589D459041}" type="sibTrans" cxnId="{5D64BF4E-91DC-4B91-A7B2-236DEEAB6804}">
      <dgm:prSet/>
      <dgm:spPr/>
      <dgm:t>
        <a:bodyPr/>
        <a:lstStyle/>
        <a:p>
          <a:endParaRPr lang="ca-ES" sz="2400"/>
        </a:p>
      </dgm:t>
    </dgm:pt>
    <dgm:pt modelId="{6970DF03-187F-42FB-8F82-4021A517EC45}">
      <dgm:prSet custT="1"/>
      <dgm:spPr/>
      <dgm:t>
        <a:bodyPr/>
        <a:lstStyle/>
        <a:p>
          <a:pPr rtl="0"/>
          <a:r>
            <a:rPr lang="ca-ES" sz="2400" smtClean="0"/>
            <a:t>Via de comunicació família-escola:</a:t>
          </a:r>
          <a:endParaRPr lang="ca-ES" sz="2400"/>
        </a:p>
      </dgm:t>
    </dgm:pt>
    <dgm:pt modelId="{2039FEAE-4665-469F-AEC9-21906F2A4230}" type="parTrans" cxnId="{D9D72958-976A-4EB0-84A7-66A0C7F53811}">
      <dgm:prSet/>
      <dgm:spPr/>
      <dgm:t>
        <a:bodyPr/>
        <a:lstStyle/>
        <a:p>
          <a:endParaRPr lang="ca-ES" sz="2400"/>
        </a:p>
      </dgm:t>
    </dgm:pt>
    <dgm:pt modelId="{EABF0CE9-3CEA-4E17-B977-6F64D40DC616}" type="sibTrans" cxnId="{D9D72958-976A-4EB0-84A7-66A0C7F53811}">
      <dgm:prSet/>
      <dgm:spPr/>
      <dgm:t>
        <a:bodyPr/>
        <a:lstStyle/>
        <a:p>
          <a:endParaRPr lang="ca-ES" sz="2400"/>
        </a:p>
      </dgm:t>
    </dgm:pt>
    <dgm:pt modelId="{40E88229-22D3-4489-B8AA-8036D5CB8916}">
      <dgm:prSet custT="1"/>
      <dgm:spPr/>
      <dgm:t>
        <a:bodyPr/>
        <a:lstStyle/>
        <a:p>
          <a:pPr rtl="0"/>
          <a:r>
            <a:rPr lang="ca-ES" sz="2400" dirty="0" smtClean="0"/>
            <a:t>Justificació/Comunicació absències i retards.</a:t>
          </a:r>
          <a:endParaRPr lang="ca-ES" sz="2400" dirty="0"/>
        </a:p>
      </dgm:t>
    </dgm:pt>
    <dgm:pt modelId="{3F09F1A3-BF8A-4D9B-9B57-A1FF34C98F40}" type="parTrans" cxnId="{15286FB8-CF03-4C5B-8F58-AD6799C60D8C}">
      <dgm:prSet/>
      <dgm:spPr/>
      <dgm:t>
        <a:bodyPr/>
        <a:lstStyle/>
        <a:p>
          <a:endParaRPr lang="ca-ES" sz="2400"/>
        </a:p>
      </dgm:t>
    </dgm:pt>
    <dgm:pt modelId="{073FE33A-B4C2-4BD4-8EC7-9A32C3A2A326}" type="sibTrans" cxnId="{15286FB8-CF03-4C5B-8F58-AD6799C60D8C}">
      <dgm:prSet/>
      <dgm:spPr/>
      <dgm:t>
        <a:bodyPr/>
        <a:lstStyle/>
        <a:p>
          <a:endParaRPr lang="ca-ES" sz="2400"/>
        </a:p>
      </dgm:t>
    </dgm:pt>
    <dgm:pt modelId="{D616F421-A34B-4C52-9CD6-FBEBD4086CB8}">
      <dgm:prSet custT="1"/>
      <dgm:spPr/>
      <dgm:t>
        <a:bodyPr/>
        <a:lstStyle/>
        <a:p>
          <a:pPr rtl="0"/>
          <a:r>
            <a:rPr lang="ca-ES" sz="2400" smtClean="0"/>
            <a:t>Cites per entrevistes.</a:t>
          </a:r>
          <a:endParaRPr lang="ca-ES" sz="2400"/>
        </a:p>
      </dgm:t>
    </dgm:pt>
    <dgm:pt modelId="{5AA342B4-0364-43E7-87A4-6FAE60990847}" type="parTrans" cxnId="{856EE6CD-32C7-4103-AC23-B788C2E8972C}">
      <dgm:prSet/>
      <dgm:spPr/>
      <dgm:t>
        <a:bodyPr/>
        <a:lstStyle/>
        <a:p>
          <a:endParaRPr lang="ca-ES" sz="2400"/>
        </a:p>
      </dgm:t>
    </dgm:pt>
    <dgm:pt modelId="{5204A961-3713-4CAF-98E9-68BBAE3F1AC5}" type="sibTrans" cxnId="{856EE6CD-32C7-4103-AC23-B788C2E8972C}">
      <dgm:prSet/>
      <dgm:spPr/>
      <dgm:t>
        <a:bodyPr/>
        <a:lstStyle/>
        <a:p>
          <a:endParaRPr lang="ca-ES" sz="2400"/>
        </a:p>
      </dgm:t>
    </dgm:pt>
    <dgm:pt modelId="{8BA013E6-B0F7-4A60-AD27-3CC13A8476E5}" type="pres">
      <dgm:prSet presAssocID="{A07A2587-E0C1-40FF-81F2-886D7C8688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EB0DFDD-2EBE-45D6-9D21-929E53CC741B}" type="pres">
      <dgm:prSet presAssocID="{6D5F0F2F-CD2E-4CB6-B815-2C6B86BBDAA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C340A29-F726-430B-A1C4-962B145C379B}" type="pres">
      <dgm:prSet presAssocID="{922E6DB5-C7A6-4664-855E-4BE2D0B9EF0B}" presName="spacer" presStyleCnt="0"/>
      <dgm:spPr/>
    </dgm:pt>
    <dgm:pt modelId="{0C22E5A0-6AA2-40CC-891A-58D93F92E292}" type="pres">
      <dgm:prSet presAssocID="{56E5F70E-B31A-4B00-88B6-1E4E066C6C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ED2368B-7FFC-4D91-B041-111454AD6AD8}" type="pres">
      <dgm:prSet presAssocID="{65A0FB71-3ABE-4E7B-B438-3B5F2E413631}" presName="spacer" presStyleCnt="0"/>
      <dgm:spPr/>
    </dgm:pt>
    <dgm:pt modelId="{33988E83-0A2D-4A7C-B5DB-76F28A640A7F}" type="pres">
      <dgm:prSet presAssocID="{008BD9D0-A8A6-49A7-A1FE-070CAC3A85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93C392E-64A3-457C-9A50-A271D7FF62E1}" type="pres">
      <dgm:prSet presAssocID="{689A6D60-C063-4803-AB78-2A47C2A8037B}" presName="spacer" presStyleCnt="0"/>
      <dgm:spPr/>
    </dgm:pt>
    <dgm:pt modelId="{2ABB6177-4AE5-47C8-9659-375E5B0D1A60}" type="pres">
      <dgm:prSet presAssocID="{6D5F413C-B563-4780-9646-141A43CB362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21904C9-77AB-4056-B8E5-29B6F0C9AE79}" type="pres">
      <dgm:prSet presAssocID="{78F70148-A70D-4206-A931-2E589D459041}" presName="spacer" presStyleCnt="0"/>
      <dgm:spPr/>
    </dgm:pt>
    <dgm:pt modelId="{176F21A5-AC30-4904-818E-6B13114117D2}" type="pres">
      <dgm:prSet presAssocID="{6970DF03-187F-42FB-8F82-4021A517EC4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C8D1547-9D6A-498C-A0ED-EC0473CE22F5}" type="pres">
      <dgm:prSet presAssocID="{6970DF03-187F-42FB-8F82-4021A517EC4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02F0432-BE37-483C-A2FD-589605AF760B}" type="presOf" srcId="{008BD9D0-A8A6-49A7-A1FE-070CAC3A850B}" destId="{33988E83-0A2D-4A7C-B5DB-76F28A640A7F}" srcOrd="0" destOrd="0" presId="urn:microsoft.com/office/officeart/2005/8/layout/vList2"/>
    <dgm:cxn modelId="{FEEA374E-DD13-4771-A8E1-492440DD4F6A}" type="presOf" srcId="{56E5F70E-B31A-4B00-88B6-1E4E066C6C02}" destId="{0C22E5A0-6AA2-40CC-891A-58D93F92E292}" srcOrd="0" destOrd="0" presId="urn:microsoft.com/office/officeart/2005/8/layout/vList2"/>
    <dgm:cxn modelId="{7DF1915C-FFF2-4BA9-AC0C-6017FF9D8626}" type="presOf" srcId="{40E88229-22D3-4489-B8AA-8036D5CB8916}" destId="{0C8D1547-9D6A-498C-A0ED-EC0473CE22F5}" srcOrd="0" destOrd="0" presId="urn:microsoft.com/office/officeart/2005/8/layout/vList2"/>
    <dgm:cxn modelId="{D42A87D4-C7E7-42AC-A50F-BD9AC78A3BDB}" srcId="{A07A2587-E0C1-40FF-81F2-886D7C868897}" destId="{008BD9D0-A8A6-49A7-A1FE-070CAC3A850B}" srcOrd="2" destOrd="0" parTransId="{8BB4AF3F-E534-424A-AEF4-A3CFD1051E8E}" sibTransId="{689A6D60-C063-4803-AB78-2A47C2A8037B}"/>
    <dgm:cxn modelId="{C123103E-19D6-49B1-8CF1-B392B56939AC}" srcId="{A07A2587-E0C1-40FF-81F2-886D7C868897}" destId="{56E5F70E-B31A-4B00-88B6-1E4E066C6C02}" srcOrd="1" destOrd="0" parTransId="{45A73FB2-859F-4E77-9511-8A8E99B3E14C}" sibTransId="{65A0FB71-3ABE-4E7B-B438-3B5F2E413631}"/>
    <dgm:cxn modelId="{D9D72958-976A-4EB0-84A7-66A0C7F53811}" srcId="{A07A2587-E0C1-40FF-81F2-886D7C868897}" destId="{6970DF03-187F-42FB-8F82-4021A517EC45}" srcOrd="4" destOrd="0" parTransId="{2039FEAE-4665-469F-AEC9-21906F2A4230}" sibTransId="{EABF0CE9-3CEA-4E17-B977-6F64D40DC616}"/>
    <dgm:cxn modelId="{856EE6CD-32C7-4103-AC23-B788C2E8972C}" srcId="{6970DF03-187F-42FB-8F82-4021A517EC45}" destId="{D616F421-A34B-4C52-9CD6-FBEBD4086CB8}" srcOrd="1" destOrd="0" parTransId="{5AA342B4-0364-43E7-87A4-6FAE60990847}" sibTransId="{5204A961-3713-4CAF-98E9-68BBAE3F1AC5}"/>
    <dgm:cxn modelId="{44D2C8D0-1BDF-4684-9293-41E8839DD2D5}" type="presOf" srcId="{D616F421-A34B-4C52-9CD6-FBEBD4086CB8}" destId="{0C8D1547-9D6A-498C-A0ED-EC0473CE22F5}" srcOrd="0" destOrd="1" presId="urn:microsoft.com/office/officeart/2005/8/layout/vList2"/>
    <dgm:cxn modelId="{0185E072-66A0-49BA-B196-D3CFAAB4B482}" srcId="{A07A2587-E0C1-40FF-81F2-886D7C868897}" destId="{6D5F0F2F-CD2E-4CB6-B815-2C6B86BBDAA3}" srcOrd="0" destOrd="0" parTransId="{EA942D0B-D30C-47AC-A9B2-8FC1A77B6561}" sibTransId="{922E6DB5-C7A6-4664-855E-4BE2D0B9EF0B}"/>
    <dgm:cxn modelId="{5D64BF4E-91DC-4B91-A7B2-236DEEAB6804}" srcId="{A07A2587-E0C1-40FF-81F2-886D7C868897}" destId="{6D5F413C-B563-4780-9646-141A43CB3621}" srcOrd="3" destOrd="0" parTransId="{98227C4F-FDFD-436E-9278-E4D9930B364E}" sibTransId="{78F70148-A70D-4206-A931-2E589D459041}"/>
    <dgm:cxn modelId="{1C570B61-4043-4216-B778-0C978FD69A03}" type="presOf" srcId="{6970DF03-187F-42FB-8F82-4021A517EC45}" destId="{176F21A5-AC30-4904-818E-6B13114117D2}" srcOrd="0" destOrd="0" presId="urn:microsoft.com/office/officeart/2005/8/layout/vList2"/>
    <dgm:cxn modelId="{BC49643B-7677-41B2-9056-69E0EBE8EFEB}" type="presOf" srcId="{6D5F413C-B563-4780-9646-141A43CB3621}" destId="{2ABB6177-4AE5-47C8-9659-375E5B0D1A60}" srcOrd="0" destOrd="0" presId="urn:microsoft.com/office/officeart/2005/8/layout/vList2"/>
    <dgm:cxn modelId="{81AC4DB7-8544-48B1-96D2-35E023AD0B3C}" type="presOf" srcId="{A07A2587-E0C1-40FF-81F2-886D7C868897}" destId="{8BA013E6-B0F7-4A60-AD27-3CC13A8476E5}" srcOrd="0" destOrd="0" presId="urn:microsoft.com/office/officeart/2005/8/layout/vList2"/>
    <dgm:cxn modelId="{15286FB8-CF03-4C5B-8F58-AD6799C60D8C}" srcId="{6970DF03-187F-42FB-8F82-4021A517EC45}" destId="{40E88229-22D3-4489-B8AA-8036D5CB8916}" srcOrd="0" destOrd="0" parTransId="{3F09F1A3-BF8A-4D9B-9B57-A1FF34C98F40}" sibTransId="{073FE33A-B4C2-4BD4-8EC7-9A32C3A2A326}"/>
    <dgm:cxn modelId="{FC1DA7A7-954F-4ADF-A24B-DBA1A521F8EE}" type="presOf" srcId="{6D5F0F2F-CD2E-4CB6-B815-2C6B86BBDAA3}" destId="{5EB0DFDD-2EBE-45D6-9D21-929E53CC741B}" srcOrd="0" destOrd="0" presId="urn:microsoft.com/office/officeart/2005/8/layout/vList2"/>
    <dgm:cxn modelId="{6B7B8384-2B31-4E82-B91D-1EAC273B0751}" type="presParOf" srcId="{8BA013E6-B0F7-4A60-AD27-3CC13A8476E5}" destId="{5EB0DFDD-2EBE-45D6-9D21-929E53CC741B}" srcOrd="0" destOrd="0" presId="urn:microsoft.com/office/officeart/2005/8/layout/vList2"/>
    <dgm:cxn modelId="{1E603B1A-EF0B-4D17-BD16-F42EE5B990F8}" type="presParOf" srcId="{8BA013E6-B0F7-4A60-AD27-3CC13A8476E5}" destId="{0C340A29-F726-430B-A1C4-962B145C379B}" srcOrd="1" destOrd="0" presId="urn:microsoft.com/office/officeart/2005/8/layout/vList2"/>
    <dgm:cxn modelId="{74245D0F-7749-4813-8564-3408602D31C8}" type="presParOf" srcId="{8BA013E6-B0F7-4A60-AD27-3CC13A8476E5}" destId="{0C22E5A0-6AA2-40CC-891A-58D93F92E292}" srcOrd="2" destOrd="0" presId="urn:microsoft.com/office/officeart/2005/8/layout/vList2"/>
    <dgm:cxn modelId="{7159E31C-992D-4BDD-91D6-72893793D633}" type="presParOf" srcId="{8BA013E6-B0F7-4A60-AD27-3CC13A8476E5}" destId="{EED2368B-7FFC-4D91-B041-111454AD6AD8}" srcOrd="3" destOrd="0" presId="urn:microsoft.com/office/officeart/2005/8/layout/vList2"/>
    <dgm:cxn modelId="{A093EA68-AD06-4EC6-9536-90EF18E4F54A}" type="presParOf" srcId="{8BA013E6-B0F7-4A60-AD27-3CC13A8476E5}" destId="{33988E83-0A2D-4A7C-B5DB-76F28A640A7F}" srcOrd="4" destOrd="0" presId="urn:microsoft.com/office/officeart/2005/8/layout/vList2"/>
    <dgm:cxn modelId="{FD25EA2B-E31E-4236-9B53-FC9CC3B4139C}" type="presParOf" srcId="{8BA013E6-B0F7-4A60-AD27-3CC13A8476E5}" destId="{593C392E-64A3-457C-9A50-A271D7FF62E1}" srcOrd="5" destOrd="0" presId="urn:microsoft.com/office/officeart/2005/8/layout/vList2"/>
    <dgm:cxn modelId="{34B84A1F-17AB-40CC-8C1B-2FA04D647745}" type="presParOf" srcId="{8BA013E6-B0F7-4A60-AD27-3CC13A8476E5}" destId="{2ABB6177-4AE5-47C8-9659-375E5B0D1A60}" srcOrd="6" destOrd="0" presId="urn:microsoft.com/office/officeart/2005/8/layout/vList2"/>
    <dgm:cxn modelId="{735670D9-9B0B-4785-96EC-26BCF114CA0E}" type="presParOf" srcId="{8BA013E6-B0F7-4A60-AD27-3CC13A8476E5}" destId="{F21904C9-77AB-4056-B8E5-29B6F0C9AE79}" srcOrd="7" destOrd="0" presId="urn:microsoft.com/office/officeart/2005/8/layout/vList2"/>
    <dgm:cxn modelId="{DECE2F44-336C-4093-8DBE-038C56CFE28F}" type="presParOf" srcId="{8BA013E6-B0F7-4A60-AD27-3CC13A8476E5}" destId="{176F21A5-AC30-4904-818E-6B13114117D2}" srcOrd="8" destOrd="0" presId="urn:microsoft.com/office/officeart/2005/8/layout/vList2"/>
    <dgm:cxn modelId="{8719B48C-E46A-43B5-A3CF-434AC5DCA48C}" type="presParOf" srcId="{8BA013E6-B0F7-4A60-AD27-3CC13A8476E5}" destId="{0C8D1547-9D6A-498C-A0ED-EC0473CE22F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C95B91-A132-453C-97F2-0C90CA023C3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a-ES"/>
        </a:p>
      </dgm:t>
    </dgm:pt>
    <dgm:pt modelId="{D9E96B6E-B97D-4146-8359-0CB8E68EC3C5}">
      <dgm:prSet custT="1"/>
      <dgm:spPr/>
      <dgm:t>
        <a:bodyPr/>
        <a:lstStyle/>
        <a:p>
          <a:pPr rtl="0"/>
          <a:r>
            <a:rPr lang="ca-ES" sz="2400" dirty="0" smtClean="0"/>
            <a:t>Control de deures, dates de proves i seguiment de treballs i exàmens. </a:t>
          </a:r>
          <a:endParaRPr lang="ca-ES" sz="2400" dirty="0"/>
        </a:p>
      </dgm:t>
    </dgm:pt>
    <dgm:pt modelId="{BFAAA272-A38F-47F9-8725-D1FD51D89349}" type="parTrans" cxnId="{B448506F-8F39-436A-AECA-3F1378FBC581}">
      <dgm:prSet/>
      <dgm:spPr/>
      <dgm:t>
        <a:bodyPr/>
        <a:lstStyle/>
        <a:p>
          <a:endParaRPr lang="ca-ES" sz="2400"/>
        </a:p>
      </dgm:t>
    </dgm:pt>
    <dgm:pt modelId="{549E624C-6A43-4AFC-BE66-85113F60B850}" type="sibTrans" cxnId="{B448506F-8F39-436A-AECA-3F1378FBC581}">
      <dgm:prSet/>
      <dgm:spPr/>
      <dgm:t>
        <a:bodyPr/>
        <a:lstStyle/>
        <a:p>
          <a:endParaRPr lang="ca-ES" sz="2400"/>
        </a:p>
      </dgm:t>
    </dgm:pt>
    <dgm:pt modelId="{7E872A7D-5C8A-4193-BBAB-0032897A9730}">
      <dgm:prSet custT="1"/>
      <dgm:spPr/>
      <dgm:t>
        <a:bodyPr/>
        <a:lstStyle/>
        <a:p>
          <a:pPr rtl="0"/>
          <a:r>
            <a:rPr lang="ca-ES" sz="2400" smtClean="0"/>
            <a:t>L’alumnat d’ESO no pot sortir de l’escola durant l’esbarjo, ni als canvis de classe, ni a l’hora de menjador.</a:t>
          </a:r>
          <a:endParaRPr lang="ca-ES" sz="2400"/>
        </a:p>
      </dgm:t>
    </dgm:pt>
    <dgm:pt modelId="{67CBF9CA-8F36-4B05-8DFB-DF9D90B7050C}" type="parTrans" cxnId="{23AC5CBF-B6B4-4DDE-9852-BC5031169F4E}">
      <dgm:prSet/>
      <dgm:spPr/>
      <dgm:t>
        <a:bodyPr/>
        <a:lstStyle/>
        <a:p>
          <a:endParaRPr lang="ca-ES" sz="2400"/>
        </a:p>
      </dgm:t>
    </dgm:pt>
    <dgm:pt modelId="{2E2B2C90-610C-4AD3-AED7-47ADA24421E9}" type="sibTrans" cxnId="{23AC5CBF-B6B4-4DDE-9852-BC5031169F4E}">
      <dgm:prSet/>
      <dgm:spPr/>
      <dgm:t>
        <a:bodyPr/>
        <a:lstStyle/>
        <a:p>
          <a:endParaRPr lang="ca-ES" sz="2400"/>
        </a:p>
      </dgm:t>
    </dgm:pt>
    <dgm:pt modelId="{E9EFFA6F-1088-4E87-91DA-976E5E825419}">
      <dgm:prSet custT="1"/>
      <dgm:spPr/>
      <dgm:t>
        <a:bodyPr/>
        <a:lstStyle/>
        <a:p>
          <a:pPr rtl="0"/>
          <a:r>
            <a:rPr lang="ca-ES" sz="2400" smtClean="0"/>
            <a:t>L’escola no pot subministrar medicaments.</a:t>
          </a:r>
          <a:endParaRPr lang="ca-ES" sz="2400"/>
        </a:p>
      </dgm:t>
    </dgm:pt>
    <dgm:pt modelId="{0CF3B07A-1992-4590-9E6A-237B17F6B4C3}" type="parTrans" cxnId="{6FAEEB1D-D80E-45EC-96DF-17B65971BD72}">
      <dgm:prSet/>
      <dgm:spPr/>
      <dgm:t>
        <a:bodyPr/>
        <a:lstStyle/>
        <a:p>
          <a:endParaRPr lang="ca-ES" sz="2400"/>
        </a:p>
      </dgm:t>
    </dgm:pt>
    <dgm:pt modelId="{5ED68B6C-75B0-4FEC-BCE1-5FCFC7A51718}" type="sibTrans" cxnId="{6FAEEB1D-D80E-45EC-96DF-17B65971BD72}">
      <dgm:prSet/>
      <dgm:spPr/>
      <dgm:t>
        <a:bodyPr/>
        <a:lstStyle/>
        <a:p>
          <a:endParaRPr lang="ca-ES" sz="2400"/>
        </a:p>
      </dgm:t>
    </dgm:pt>
    <dgm:pt modelId="{9A1EC749-0BC0-44A5-8B87-D10BC51D350A}" type="pres">
      <dgm:prSet presAssocID="{6BC95B91-A132-453C-97F2-0C90CA023C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04DCA572-429E-4A7E-9CFD-8E4771B0790D}" type="pres">
      <dgm:prSet presAssocID="{D9E96B6E-B97D-4146-8359-0CB8E68EC3C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A0C9EBB-8BD9-46F0-86C9-36902BB97242}" type="pres">
      <dgm:prSet presAssocID="{549E624C-6A43-4AFC-BE66-85113F60B850}" presName="spacer" presStyleCnt="0"/>
      <dgm:spPr/>
    </dgm:pt>
    <dgm:pt modelId="{8AC83876-A254-4B4B-BF9F-F92A23E8DD28}" type="pres">
      <dgm:prSet presAssocID="{7E872A7D-5C8A-4193-BBAB-0032897A97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D3949DC-BA58-4D3A-9F2C-3708884C4893}" type="pres">
      <dgm:prSet presAssocID="{2E2B2C90-610C-4AD3-AED7-47ADA24421E9}" presName="spacer" presStyleCnt="0"/>
      <dgm:spPr/>
    </dgm:pt>
    <dgm:pt modelId="{413877F7-D5E3-4EA6-A83A-91851BB53C50}" type="pres">
      <dgm:prSet presAssocID="{E9EFFA6F-1088-4E87-91DA-976E5E8254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FAEEB1D-D80E-45EC-96DF-17B65971BD72}" srcId="{6BC95B91-A132-453C-97F2-0C90CA023C3C}" destId="{E9EFFA6F-1088-4E87-91DA-976E5E825419}" srcOrd="2" destOrd="0" parTransId="{0CF3B07A-1992-4590-9E6A-237B17F6B4C3}" sibTransId="{5ED68B6C-75B0-4FEC-BCE1-5FCFC7A51718}"/>
    <dgm:cxn modelId="{3C5A250F-978F-42F6-AFF6-C4FFDF307A5F}" type="presOf" srcId="{D9E96B6E-B97D-4146-8359-0CB8E68EC3C5}" destId="{04DCA572-429E-4A7E-9CFD-8E4771B0790D}" srcOrd="0" destOrd="0" presId="urn:microsoft.com/office/officeart/2005/8/layout/vList2"/>
    <dgm:cxn modelId="{23AC5CBF-B6B4-4DDE-9852-BC5031169F4E}" srcId="{6BC95B91-A132-453C-97F2-0C90CA023C3C}" destId="{7E872A7D-5C8A-4193-BBAB-0032897A9730}" srcOrd="1" destOrd="0" parTransId="{67CBF9CA-8F36-4B05-8DFB-DF9D90B7050C}" sibTransId="{2E2B2C90-610C-4AD3-AED7-47ADA24421E9}"/>
    <dgm:cxn modelId="{B448506F-8F39-436A-AECA-3F1378FBC581}" srcId="{6BC95B91-A132-453C-97F2-0C90CA023C3C}" destId="{D9E96B6E-B97D-4146-8359-0CB8E68EC3C5}" srcOrd="0" destOrd="0" parTransId="{BFAAA272-A38F-47F9-8725-D1FD51D89349}" sibTransId="{549E624C-6A43-4AFC-BE66-85113F60B850}"/>
    <dgm:cxn modelId="{DA5B3C74-B755-4BCA-A78A-215727EA424F}" type="presOf" srcId="{6BC95B91-A132-453C-97F2-0C90CA023C3C}" destId="{9A1EC749-0BC0-44A5-8B87-D10BC51D350A}" srcOrd="0" destOrd="0" presId="urn:microsoft.com/office/officeart/2005/8/layout/vList2"/>
    <dgm:cxn modelId="{82ABD7FC-9380-468D-8912-8EDF7A6A72AB}" type="presOf" srcId="{7E872A7D-5C8A-4193-BBAB-0032897A9730}" destId="{8AC83876-A254-4B4B-BF9F-F92A23E8DD28}" srcOrd="0" destOrd="0" presId="urn:microsoft.com/office/officeart/2005/8/layout/vList2"/>
    <dgm:cxn modelId="{D4D37591-6723-45F2-BCFB-1FE3DDD254F9}" type="presOf" srcId="{E9EFFA6F-1088-4E87-91DA-976E5E825419}" destId="{413877F7-D5E3-4EA6-A83A-91851BB53C50}" srcOrd="0" destOrd="0" presId="urn:microsoft.com/office/officeart/2005/8/layout/vList2"/>
    <dgm:cxn modelId="{122F70A8-28CB-4687-9EDB-196FAE905551}" type="presParOf" srcId="{9A1EC749-0BC0-44A5-8B87-D10BC51D350A}" destId="{04DCA572-429E-4A7E-9CFD-8E4771B0790D}" srcOrd="0" destOrd="0" presId="urn:microsoft.com/office/officeart/2005/8/layout/vList2"/>
    <dgm:cxn modelId="{BFC0B0FB-D5DC-4FF1-BD61-8102C2080C28}" type="presParOf" srcId="{9A1EC749-0BC0-44A5-8B87-D10BC51D350A}" destId="{8A0C9EBB-8BD9-46F0-86C9-36902BB97242}" srcOrd="1" destOrd="0" presId="urn:microsoft.com/office/officeart/2005/8/layout/vList2"/>
    <dgm:cxn modelId="{A1E93D6F-2C9E-44B5-A1D5-36AD0579AF45}" type="presParOf" srcId="{9A1EC749-0BC0-44A5-8B87-D10BC51D350A}" destId="{8AC83876-A254-4B4B-BF9F-F92A23E8DD28}" srcOrd="2" destOrd="0" presId="urn:microsoft.com/office/officeart/2005/8/layout/vList2"/>
    <dgm:cxn modelId="{2318DEF1-B08A-40C9-97E4-23EB976E9AF2}" type="presParOf" srcId="{9A1EC749-0BC0-44A5-8B87-D10BC51D350A}" destId="{1D3949DC-BA58-4D3A-9F2C-3708884C4893}" srcOrd="3" destOrd="0" presId="urn:microsoft.com/office/officeart/2005/8/layout/vList2"/>
    <dgm:cxn modelId="{28F7D527-1D10-4DF8-A589-0F0E3C911312}" type="presParOf" srcId="{9A1EC749-0BC0-44A5-8B87-D10BC51D350A}" destId="{413877F7-D5E3-4EA6-A83A-91851BB53C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282A5F-21C8-4680-9E3F-B8A5E31D326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a-ES"/>
        </a:p>
      </dgm:t>
    </dgm:pt>
    <dgm:pt modelId="{9C5091EF-6E2D-4889-A42E-B3F0F6FC2BB9}">
      <dgm:prSet custT="1"/>
      <dgm:spPr/>
      <dgm:t>
        <a:bodyPr/>
        <a:lstStyle/>
        <a:p>
          <a:pPr rtl="0"/>
          <a:r>
            <a:rPr lang="ca-ES" sz="2400" smtClean="0"/>
            <a:t>Dues sortides d’àrea (1r i 3r trimestre) que són de caràcter obligatori.</a:t>
          </a:r>
          <a:endParaRPr lang="ca-ES" sz="2400"/>
        </a:p>
      </dgm:t>
    </dgm:pt>
    <dgm:pt modelId="{D39EE37A-A644-4B40-B660-AEFDD6315403}" type="parTrans" cxnId="{3A572CB8-634E-4A8D-9751-10F073A300DE}">
      <dgm:prSet/>
      <dgm:spPr/>
      <dgm:t>
        <a:bodyPr/>
        <a:lstStyle/>
        <a:p>
          <a:endParaRPr lang="ca-ES"/>
        </a:p>
      </dgm:t>
    </dgm:pt>
    <dgm:pt modelId="{5E54DE69-50A7-4255-B647-1648941B1DA4}" type="sibTrans" cxnId="{3A572CB8-634E-4A8D-9751-10F073A300DE}">
      <dgm:prSet/>
      <dgm:spPr/>
      <dgm:t>
        <a:bodyPr/>
        <a:lstStyle/>
        <a:p>
          <a:endParaRPr lang="ca-ES"/>
        </a:p>
      </dgm:t>
    </dgm:pt>
    <dgm:pt modelId="{74004D23-0D99-420A-BB23-634D3D1395EB}">
      <dgm:prSet custT="1"/>
      <dgm:spPr/>
      <dgm:t>
        <a:bodyPr/>
        <a:lstStyle/>
        <a:p>
          <a:pPr rtl="0"/>
          <a:r>
            <a:rPr lang="ca-ES" sz="2400" dirty="0" smtClean="0"/>
            <a:t>Festius, vacances i altres dates d’interès.	</a:t>
          </a:r>
          <a:endParaRPr lang="ca-ES" sz="2400" dirty="0"/>
        </a:p>
      </dgm:t>
    </dgm:pt>
    <dgm:pt modelId="{08786996-7860-487B-AF8B-AF19C5651C68}" type="parTrans" cxnId="{508DB3C3-86BF-4DE9-AC2B-2F917FC9A37C}">
      <dgm:prSet/>
      <dgm:spPr/>
      <dgm:t>
        <a:bodyPr/>
        <a:lstStyle/>
        <a:p>
          <a:endParaRPr lang="ca-ES"/>
        </a:p>
      </dgm:t>
    </dgm:pt>
    <dgm:pt modelId="{F8C3C60E-12C7-4ADB-BC30-9AAB489C89B6}" type="sibTrans" cxnId="{508DB3C3-86BF-4DE9-AC2B-2F917FC9A37C}">
      <dgm:prSet/>
      <dgm:spPr/>
      <dgm:t>
        <a:bodyPr/>
        <a:lstStyle/>
        <a:p>
          <a:endParaRPr lang="ca-ES"/>
        </a:p>
      </dgm:t>
    </dgm:pt>
    <dgm:pt modelId="{7C2BD52E-77BF-4DA1-9048-4461A57E1AE0}">
      <dgm:prSet custT="1"/>
      <dgm:spPr/>
      <dgm:t>
        <a:bodyPr/>
        <a:lstStyle/>
        <a:p>
          <a:pPr rtl="0"/>
          <a:r>
            <a:rPr lang="ca-ES" sz="2400" dirty="0" smtClean="0"/>
            <a:t>Altres activitats (teatre en anglès, en francès, activitats esportives voluntàries...)</a:t>
          </a:r>
          <a:endParaRPr lang="ca-ES" sz="2400" dirty="0"/>
        </a:p>
      </dgm:t>
    </dgm:pt>
    <dgm:pt modelId="{EF85F995-0128-4CBF-972F-8F11D4630BE8}" type="parTrans" cxnId="{882CF8C4-2129-4A7E-B721-F5BC39E7628B}">
      <dgm:prSet/>
      <dgm:spPr/>
      <dgm:t>
        <a:bodyPr/>
        <a:lstStyle/>
        <a:p>
          <a:endParaRPr lang="ca-ES"/>
        </a:p>
      </dgm:t>
    </dgm:pt>
    <dgm:pt modelId="{B36F3E22-C9F7-496C-A716-09EB25045578}" type="sibTrans" cxnId="{882CF8C4-2129-4A7E-B721-F5BC39E7628B}">
      <dgm:prSet/>
      <dgm:spPr/>
      <dgm:t>
        <a:bodyPr/>
        <a:lstStyle/>
        <a:p>
          <a:endParaRPr lang="ca-ES"/>
        </a:p>
      </dgm:t>
    </dgm:pt>
    <dgm:pt modelId="{39103411-85CB-4BB6-BBDB-B1E0F70096DF}">
      <dgm:prSet custT="1"/>
      <dgm:spPr/>
      <dgm:t>
        <a:bodyPr/>
        <a:lstStyle/>
        <a:p>
          <a:pPr rtl="0"/>
          <a:r>
            <a:rPr lang="ca-ES" sz="2400" dirty="0" smtClean="0"/>
            <a:t>Activitats darrer dia de trimestre (cinema, jornada esportiva i sortida final de curs)</a:t>
          </a:r>
          <a:endParaRPr lang="ca-ES" sz="2400" dirty="0"/>
        </a:p>
      </dgm:t>
    </dgm:pt>
    <dgm:pt modelId="{15127B8D-58F6-49EA-802F-8761E54A2BAE}" type="parTrans" cxnId="{5855F7B1-7769-420A-8A4D-241962FDB03B}">
      <dgm:prSet/>
      <dgm:spPr/>
      <dgm:t>
        <a:bodyPr/>
        <a:lstStyle/>
        <a:p>
          <a:endParaRPr lang="ca-ES"/>
        </a:p>
      </dgm:t>
    </dgm:pt>
    <dgm:pt modelId="{6CF8C0F3-EAFE-4C37-8482-278B38071E06}" type="sibTrans" cxnId="{5855F7B1-7769-420A-8A4D-241962FDB03B}">
      <dgm:prSet/>
      <dgm:spPr/>
      <dgm:t>
        <a:bodyPr/>
        <a:lstStyle/>
        <a:p>
          <a:endParaRPr lang="ca-ES"/>
        </a:p>
      </dgm:t>
    </dgm:pt>
    <dgm:pt modelId="{6AC93459-67D7-44F3-9BE6-B4C15D45CD0C}">
      <dgm:prSet custT="1"/>
      <dgm:spPr/>
      <dgm:t>
        <a:bodyPr/>
        <a:lstStyle/>
        <a:p>
          <a:pPr rtl="0"/>
          <a:r>
            <a:rPr lang="ca-ES" sz="2400" smtClean="0"/>
            <a:t>Xerrades educatives (mossos, guàrdia urbana, educació afectiva i emocional...)</a:t>
          </a:r>
          <a:endParaRPr lang="ca-ES" sz="2400"/>
        </a:p>
      </dgm:t>
    </dgm:pt>
    <dgm:pt modelId="{A666AC95-82F5-49B8-B728-7C8F7C3BEFD0}" type="parTrans" cxnId="{AAC35459-00DF-4554-BFA8-C513CE06BBCA}">
      <dgm:prSet/>
      <dgm:spPr/>
      <dgm:t>
        <a:bodyPr/>
        <a:lstStyle/>
        <a:p>
          <a:endParaRPr lang="ca-ES"/>
        </a:p>
      </dgm:t>
    </dgm:pt>
    <dgm:pt modelId="{F901F484-B686-487B-84F6-47F1DEC5452A}" type="sibTrans" cxnId="{AAC35459-00DF-4554-BFA8-C513CE06BBCA}">
      <dgm:prSet/>
      <dgm:spPr/>
      <dgm:t>
        <a:bodyPr/>
        <a:lstStyle/>
        <a:p>
          <a:endParaRPr lang="ca-ES"/>
        </a:p>
      </dgm:t>
    </dgm:pt>
    <dgm:pt modelId="{46821A01-4141-4632-A70F-B8C9A1AC9620}" type="pres">
      <dgm:prSet presAssocID="{CE282A5F-21C8-4680-9E3F-B8A5E31D32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6470D29-60B4-41A0-9FD6-1D1BD21B4FA5}" type="pres">
      <dgm:prSet presAssocID="{9C5091EF-6E2D-4889-A42E-B3F0F6FC2B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21E1425-86B3-4928-8B9D-6A276B482BB7}" type="pres">
      <dgm:prSet presAssocID="{5E54DE69-50A7-4255-B647-1648941B1DA4}" presName="spacer" presStyleCnt="0"/>
      <dgm:spPr/>
    </dgm:pt>
    <dgm:pt modelId="{42D71069-678B-4E19-9CCC-BFA240158447}" type="pres">
      <dgm:prSet presAssocID="{74004D23-0D99-420A-BB23-634D3D1395E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296C333-4767-459A-846E-158175175901}" type="pres">
      <dgm:prSet presAssocID="{F8C3C60E-12C7-4ADB-BC30-9AAB489C89B6}" presName="spacer" presStyleCnt="0"/>
      <dgm:spPr/>
    </dgm:pt>
    <dgm:pt modelId="{CED39C40-8FC4-4428-81FA-7B1ED84493BF}" type="pres">
      <dgm:prSet presAssocID="{7C2BD52E-77BF-4DA1-9048-4461A57E1AE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CC192AD-8201-4244-97DB-7EEDA331F2D6}" type="pres">
      <dgm:prSet presAssocID="{B36F3E22-C9F7-496C-A716-09EB25045578}" presName="spacer" presStyleCnt="0"/>
      <dgm:spPr/>
    </dgm:pt>
    <dgm:pt modelId="{B07AB356-8418-4443-B8DD-9288CDB4FD34}" type="pres">
      <dgm:prSet presAssocID="{39103411-85CB-4BB6-BBDB-B1E0F70096D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424DD42-DED5-4651-B024-5774EE1DEF11}" type="pres">
      <dgm:prSet presAssocID="{6CF8C0F3-EAFE-4C37-8482-278B38071E06}" presName="spacer" presStyleCnt="0"/>
      <dgm:spPr/>
    </dgm:pt>
    <dgm:pt modelId="{03DD7310-166F-40C5-822D-018005DABF6A}" type="pres">
      <dgm:prSet presAssocID="{6AC93459-67D7-44F3-9BE6-B4C15D45CD0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59598ED2-839A-4668-AC23-1A356D7A2F44}" type="presOf" srcId="{9C5091EF-6E2D-4889-A42E-B3F0F6FC2BB9}" destId="{F6470D29-60B4-41A0-9FD6-1D1BD21B4FA5}" srcOrd="0" destOrd="0" presId="urn:microsoft.com/office/officeart/2005/8/layout/vList2"/>
    <dgm:cxn modelId="{5855F7B1-7769-420A-8A4D-241962FDB03B}" srcId="{CE282A5F-21C8-4680-9E3F-B8A5E31D3261}" destId="{39103411-85CB-4BB6-BBDB-B1E0F70096DF}" srcOrd="3" destOrd="0" parTransId="{15127B8D-58F6-49EA-802F-8761E54A2BAE}" sibTransId="{6CF8C0F3-EAFE-4C37-8482-278B38071E06}"/>
    <dgm:cxn modelId="{A2E1C011-13E1-417C-ADFE-7323BC1833A8}" type="presOf" srcId="{74004D23-0D99-420A-BB23-634D3D1395EB}" destId="{42D71069-678B-4E19-9CCC-BFA240158447}" srcOrd="0" destOrd="0" presId="urn:microsoft.com/office/officeart/2005/8/layout/vList2"/>
    <dgm:cxn modelId="{547E2FEB-B253-4F1A-BCC5-B558A22B1A2D}" type="presOf" srcId="{6AC93459-67D7-44F3-9BE6-B4C15D45CD0C}" destId="{03DD7310-166F-40C5-822D-018005DABF6A}" srcOrd="0" destOrd="0" presId="urn:microsoft.com/office/officeart/2005/8/layout/vList2"/>
    <dgm:cxn modelId="{508DB3C3-86BF-4DE9-AC2B-2F917FC9A37C}" srcId="{CE282A5F-21C8-4680-9E3F-B8A5E31D3261}" destId="{74004D23-0D99-420A-BB23-634D3D1395EB}" srcOrd="1" destOrd="0" parTransId="{08786996-7860-487B-AF8B-AF19C5651C68}" sibTransId="{F8C3C60E-12C7-4ADB-BC30-9AAB489C89B6}"/>
    <dgm:cxn modelId="{FD5326EF-1E4C-4770-803D-3B92E74935F3}" type="presOf" srcId="{CE282A5F-21C8-4680-9E3F-B8A5E31D3261}" destId="{46821A01-4141-4632-A70F-B8C9A1AC9620}" srcOrd="0" destOrd="0" presId="urn:microsoft.com/office/officeart/2005/8/layout/vList2"/>
    <dgm:cxn modelId="{3A572CB8-634E-4A8D-9751-10F073A300DE}" srcId="{CE282A5F-21C8-4680-9E3F-B8A5E31D3261}" destId="{9C5091EF-6E2D-4889-A42E-B3F0F6FC2BB9}" srcOrd="0" destOrd="0" parTransId="{D39EE37A-A644-4B40-B660-AEFDD6315403}" sibTransId="{5E54DE69-50A7-4255-B647-1648941B1DA4}"/>
    <dgm:cxn modelId="{AAC35459-00DF-4554-BFA8-C513CE06BBCA}" srcId="{CE282A5F-21C8-4680-9E3F-B8A5E31D3261}" destId="{6AC93459-67D7-44F3-9BE6-B4C15D45CD0C}" srcOrd="4" destOrd="0" parTransId="{A666AC95-82F5-49B8-B728-7C8F7C3BEFD0}" sibTransId="{F901F484-B686-487B-84F6-47F1DEC5452A}"/>
    <dgm:cxn modelId="{EB7192A2-36ED-4475-88BC-FB2A052F8C7F}" type="presOf" srcId="{39103411-85CB-4BB6-BBDB-B1E0F70096DF}" destId="{B07AB356-8418-4443-B8DD-9288CDB4FD34}" srcOrd="0" destOrd="0" presId="urn:microsoft.com/office/officeart/2005/8/layout/vList2"/>
    <dgm:cxn modelId="{882CF8C4-2129-4A7E-B721-F5BC39E7628B}" srcId="{CE282A5F-21C8-4680-9E3F-B8A5E31D3261}" destId="{7C2BD52E-77BF-4DA1-9048-4461A57E1AE0}" srcOrd="2" destOrd="0" parTransId="{EF85F995-0128-4CBF-972F-8F11D4630BE8}" sibTransId="{B36F3E22-C9F7-496C-A716-09EB25045578}"/>
    <dgm:cxn modelId="{BEE39ABC-33DD-4F32-9CFE-E0C3290108F7}" type="presOf" srcId="{7C2BD52E-77BF-4DA1-9048-4461A57E1AE0}" destId="{CED39C40-8FC4-4428-81FA-7B1ED84493BF}" srcOrd="0" destOrd="0" presId="urn:microsoft.com/office/officeart/2005/8/layout/vList2"/>
    <dgm:cxn modelId="{11253A00-12B5-4454-9FBD-36107E2EEF21}" type="presParOf" srcId="{46821A01-4141-4632-A70F-B8C9A1AC9620}" destId="{F6470D29-60B4-41A0-9FD6-1D1BD21B4FA5}" srcOrd="0" destOrd="0" presId="urn:microsoft.com/office/officeart/2005/8/layout/vList2"/>
    <dgm:cxn modelId="{F0DEFA09-62F9-47D1-ACE8-6FBDA4E45F55}" type="presParOf" srcId="{46821A01-4141-4632-A70F-B8C9A1AC9620}" destId="{B21E1425-86B3-4928-8B9D-6A276B482BB7}" srcOrd="1" destOrd="0" presId="urn:microsoft.com/office/officeart/2005/8/layout/vList2"/>
    <dgm:cxn modelId="{466BE28D-E327-4C5F-87D5-AE094E073DC8}" type="presParOf" srcId="{46821A01-4141-4632-A70F-B8C9A1AC9620}" destId="{42D71069-678B-4E19-9CCC-BFA240158447}" srcOrd="2" destOrd="0" presId="urn:microsoft.com/office/officeart/2005/8/layout/vList2"/>
    <dgm:cxn modelId="{5D91C1FD-FB84-4A3B-852F-68998429ED01}" type="presParOf" srcId="{46821A01-4141-4632-A70F-B8C9A1AC9620}" destId="{3296C333-4767-459A-846E-158175175901}" srcOrd="3" destOrd="0" presId="urn:microsoft.com/office/officeart/2005/8/layout/vList2"/>
    <dgm:cxn modelId="{324F4503-9F81-4F03-9B90-F1591AE2AA96}" type="presParOf" srcId="{46821A01-4141-4632-A70F-B8C9A1AC9620}" destId="{CED39C40-8FC4-4428-81FA-7B1ED84493BF}" srcOrd="4" destOrd="0" presId="urn:microsoft.com/office/officeart/2005/8/layout/vList2"/>
    <dgm:cxn modelId="{3F9F934A-AC7C-47B9-B80A-968225C7D3E1}" type="presParOf" srcId="{46821A01-4141-4632-A70F-B8C9A1AC9620}" destId="{ACC192AD-8201-4244-97DB-7EEDA331F2D6}" srcOrd="5" destOrd="0" presId="urn:microsoft.com/office/officeart/2005/8/layout/vList2"/>
    <dgm:cxn modelId="{8A48E88E-2B5C-48AE-876B-665CCB2FE432}" type="presParOf" srcId="{46821A01-4141-4632-A70F-B8C9A1AC9620}" destId="{B07AB356-8418-4443-B8DD-9288CDB4FD34}" srcOrd="6" destOrd="0" presId="urn:microsoft.com/office/officeart/2005/8/layout/vList2"/>
    <dgm:cxn modelId="{5A297C80-8308-4B98-9D93-219D7DF34BD3}" type="presParOf" srcId="{46821A01-4141-4632-A70F-B8C9A1AC9620}" destId="{6424DD42-DED5-4651-B024-5774EE1DEF11}" srcOrd="7" destOrd="0" presId="urn:microsoft.com/office/officeart/2005/8/layout/vList2"/>
    <dgm:cxn modelId="{AC82C0C8-E935-4985-A3DA-719213EF2A06}" type="presParOf" srcId="{46821A01-4141-4632-A70F-B8C9A1AC9620}" destId="{03DD7310-166F-40C5-822D-018005DABF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C5B6D3-AE34-4665-92ED-4C374D05CA4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a-ES"/>
        </a:p>
      </dgm:t>
    </dgm:pt>
    <dgm:pt modelId="{0131F5FE-9BF8-42F7-BFFE-2AC1421F83A4}">
      <dgm:prSet custT="1"/>
      <dgm:spPr/>
      <dgm:t>
        <a:bodyPr/>
        <a:lstStyle/>
        <a:p>
          <a:pPr rtl="0"/>
          <a:r>
            <a:rPr lang="ca-ES" sz="2400" dirty="0" smtClean="0"/>
            <a:t>L’escola treballa amb llibres i material compartit per reduir la despesa familiar i alhora fomentar el valor de la responsabilitat de l’alumnat.</a:t>
          </a:r>
          <a:endParaRPr lang="ca-ES" sz="2400" dirty="0"/>
        </a:p>
      </dgm:t>
    </dgm:pt>
    <dgm:pt modelId="{7426E605-C102-44F2-936F-443415E23615}" type="parTrans" cxnId="{092A37BB-FCA0-4AC1-AB26-AE5531476D4F}">
      <dgm:prSet/>
      <dgm:spPr/>
      <dgm:t>
        <a:bodyPr/>
        <a:lstStyle/>
        <a:p>
          <a:endParaRPr lang="ca-ES" sz="2400"/>
        </a:p>
      </dgm:t>
    </dgm:pt>
    <dgm:pt modelId="{EB7D2907-648F-44BF-9529-C232D6DA2419}" type="sibTrans" cxnId="{092A37BB-FCA0-4AC1-AB26-AE5531476D4F}">
      <dgm:prSet/>
      <dgm:spPr/>
      <dgm:t>
        <a:bodyPr/>
        <a:lstStyle/>
        <a:p>
          <a:endParaRPr lang="ca-ES" sz="2400"/>
        </a:p>
      </dgm:t>
    </dgm:pt>
    <dgm:pt modelId="{71F903DB-D284-491F-AC38-DC2C6CAA8D4F}">
      <dgm:prSet custT="1"/>
      <dgm:spPr/>
      <dgm:t>
        <a:bodyPr/>
        <a:lstStyle/>
        <a:p>
          <a:pPr rtl="0"/>
          <a:r>
            <a:rPr lang="ca-ES" sz="2400" dirty="0" smtClean="0"/>
            <a:t>Signatura de la carta de compromís de conservació dels llibres i material compartit.</a:t>
          </a:r>
          <a:endParaRPr lang="ca-ES" sz="2400" dirty="0"/>
        </a:p>
      </dgm:t>
    </dgm:pt>
    <dgm:pt modelId="{018C4946-93BF-4BB9-A6F3-F46E75B1252E}" type="parTrans" cxnId="{FE83AB2F-E5A0-4AF6-A31A-91133E9A769B}">
      <dgm:prSet/>
      <dgm:spPr/>
      <dgm:t>
        <a:bodyPr/>
        <a:lstStyle/>
        <a:p>
          <a:endParaRPr lang="ca-ES" sz="2400"/>
        </a:p>
      </dgm:t>
    </dgm:pt>
    <dgm:pt modelId="{1AFFF14F-92F0-4629-ACFF-A9ED7B7CE350}" type="sibTrans" cxnId="{FE83AB2F-E5A0-4AF6-A31A-91133E9A769B}">
      <dgm:prSet/>
      <dgm:spPr/>
      <dgm:t>
        <a:bodyPr/>
        <a:lstStyle/>
        <a:p>
          <a:endParaRPr lang="ca-ES" sz="2400"/>
        </a:p>
      </dgm:t>
    </dgm:pt>
    <dgm:pt modelId="{53049AAA-CE4E-4A1F-9873-5C3177E29B9B}">
      <dgm:prSet custT="1"/>
      <dgm:spPr/>
      <dgm:t>
        <a:bodyPr/>
        <a:lstStyle/>
        <a:p>
          <a:pPr rtl="0"/>
          <a:r>
            <a:rPr lang="ca-ES" sz="2400" dirty="0" smtClean="0"/>
            <a:t>Per tal de garantir el bon funcionament del sistema, cal retornar-los en el termini estipulat.</a:t>
          </a:r>
          <a:endParaRPr lang="ca-ES" sz="2400" dirty="0"/>
        </a:p>
      </dgm:t>
    </dgm:pt>
    <dgm:pt modelId="{299D6AD2-2F8F-43FE-9D3F-192AE3462D1E}" type="parTrans" cxnId="{0FEA929A-74BB-4F7D-8E35-3EFFF7DB61A0}">
      <dgm:prSet/>
      <dgm:spPr/>
      <dgm:t>
        <a:bodyPr/>
        <a:lstStyle/>
        <a:p>
          <a:endParaRPr lang="ca-ES" sz="2400"/>
        </a:p>
      </dgm:t>
    </dgm:pt>
    <dgm:pt modelId="{157C367C-6BA4-416F-B6EF-BC4663FC9B0A}" type="sibTrans" cxnId="{0FEA929A-74BB-4F7D-8E35-3EFFF7DB61A0}">
      <dgm:prSet/>
      <dgm:spPr/>
      <dgm:t>
        <a:bodyPr/>
        <a:lstStyle/>
        <a:p>
          <a:endParaRPr lang="ca-ES" sz="2400"/>
        </a:p>
      </dgm:t>
    </dgm:pt>
    <dgm:pt modelId="{4FCE16EB-8BBD-4D28-9B3B-6945A246E0EA}" type="pres">
      <dgm:prSet presAssocID="{36C5B6D3-AE34-4665-92ED-4C374D05CA4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ECCC3FD2-3B1B-4A83-88BE-E5D90BC3EE35}" type="pres">
      <dgm:prSet presAssocID="{0131F5FE-9BF8-42F7-BFFE-2AC1421F83A4}" presName="noChildren" presStyleCnt="0"/>
      <dgm:spPr/>
    </dgm:pt>
    <dgm:pt modelId="{72BA75CB-28DD-4E57-8151-52C776A8CE63}" type="pres">
      <dgm:prSet presAssocID="{0131F5FE-9BF8-42F7-BFFE-2AC1421F83A4}" presName="gap" presStyleCnt="0"/>
      <dgm:spPr/>
    </dgm:pt>
    <dgm:pt modelId="{7FF9BEAA-6793-481E-9EDD-008106B0B971}" type="pres">
      <dgm:prSet presAssocID="{0131F5FE-9BF8-42F7-BFFE-2AC1421F83A4}" presName="medCircle2" presStyleLbl="vennNode1" presStyleIdx="0" presStyleCnt="3"/>
      <dgm:spPr/>
    </dgm:pt>
    <dgm:pt modelId="{CD928BE3-4AA3-4BCB-BECC-D5B7A4381293}" type="pres">
      <dgm:prSet presAssocID="{0131F5FE-9BF8-42F7-BFFE-2AC1421F83A4}" presName="txLvlOnly1" presStyleLbl="revTx" presStyleIdx="0" presStyleCnt="3"/>
      <dgm:spPr/>
      <dgm:t>
        <a:bodyPr/>
        <a:lstStyle/>
        <a:p>
          <a:endParaRPr lang="ca-ES"/>
        </a:p>
      </dgm:t>
    </dgm:pt>
    <dgm:pt modelId="{95A1C100-EA82-48D1-8085-59398D8FA835}" type="pres">
      <dgm:prSet presAssocID="{71F903DB-D284-491F-AC38-DC2C6CAA8D4F}" presName="noChildren" presStyleCnt="0"/>
      <dgm:spPr/>
    </dgm:pt>
    <dgm:pt modelId="{F1C54325-C52D-454D-853B-CD76D130788B}" type="pres">
      <dgm:prSet presAssocID="{71F903DB-D284-491F-AC38-DC2C6CAA8D4F}" presName="gap" presStyleCnt="0"/>
      <dgm:spPr/>
    </dgm:pt>
    <dgm:pt modelId="{A32B5415-5ECA-42F1-8B01-1EFEEA227495}" type="pres">
      <dgm:prSet presAssocID="{71F903DB-D284-491F-AC38-DC2C6CAA8D4F}" presName="medCircle2" presStyleLbl="vennNode1" presStyleIdx="1" presStyleCnt="3"/>
      <dgm:spPr/>
    </dgm:pt>
    <dgm:pt modelId="{D84B86F3-7CAA-480D-A669-2354217357E6}" type="pres">
      <dgm:prSet presAssocID="{71F903DB-D284-491F-AC38-DC2C6CAA8D4F}" presName="txLvlOnly1" presStyleLbl="revTx" presStyleIdx="1" presStyleCnt="3"/>
      <dgm:spPr/>
      <dgm:t>
        <a:bodyPr/>
        <a:lstStyle/>
        <a:p>
          <a:endParaRPr lang="ca-ES"/>
        </a:p>
      </dgm:t>
    </dgm:pt>
    <dgm:pt modelId="{68B09E35-D97C-407D-8AE4-8077E36757C6}" type="pres">
      <dgm:prSet presAssocID="{53049AAA-CE4E-4A1F-9873-5C3177E29B9B}" presName="noChildren" presStyleCnt="0"/>
      <dgm:spPr/>
    </dgm:pt>
    <dgm:pt modelId="{5F8E4EB5-BFB6-47D1-BDAB-5B2BC6E16991}" type="pres">
      <dgm:prSet presAssocID="{53049AAA-CE4E-4A1F-9873-5C3177E29B9B}" presName="gap" presStyleCnt="0"/>
      <dgm:spPr/>
    </dgm:pt>
    <dgm:pt modelId="{EC4365E2-1926-4632-8BD8-B2922601CA83}" type="pres">
      <dgm:prSet presAssocID="{53049AAA-CE4E-4A1F-9873-5C3177E29B9B}" presName="medCircle2" presStyleLbl="vennNode1" presStyleIdx="2" presStyleCnt="3"/>
      <dgm:spPr/>
    </dgm:pt>
    <dgm:pt modelId="{FAD6A9CB-0298-47D8-A717-92B6F8FF33D9}" type="pres">
      <dgm:prSet presAssocID="{53049AAA-CE4E-4A1F-9873-5C3177E29B9B}" presName="txLvlOnly1" presStyleLbl="revTx" presStyleIdx="2" presStyleCnt="3"/>
      <dgm:spPr/>
      <dgm:t>
        <a:bodyPr/>
        <a:lstStyle/>
        <a:p>
          <a:endParaRPr lang="ca-ES"/>
        </a:p>
      </dgm:t>
    </dgm:pt>
  </dgm:ptLst>
  <dgm:cxnLst>
    <dgm:cxn modelId="{00DDC443-285E-4F15-A632-93FFD22ECA92}" type="presOf" srcId="{71F903DB-D284-491F-AC38-DC2C6CAA8D4F}" destId="{D84B86F3-7CAA-480D-A669-2354217357E6}" srcOrd="0" destOrd="0" presId="urn:microsoft.com/office/officeart/2008/layout/VerticalCircleList"/>
    <dgm:cxn modelId="{0FEA929A-74BB-4F7D-8E35-3EFFF7DB61A0}" srcId="{36C5B6D3-AE34-4665-92ED-4C374D05CA46}" destId="{53049AAA-CE4E-4A1F-9873-5C3177E29B9B}" srcOrd="2" destOrd="0" parTransId="{299D6AD2-2F8F-43FE-9D3F-192AE3462D1E}" sibTransId="{157C367C-6BA4-416F-B6EF-BC4663FC9B0A}"/>
    <dgm:cxn modelId="{FE83AB2F-E5A0-4AF6-A31A-91133E9A769B}" srcId="{36C5B6D3-AE34-4665-92ED-4C374D05CA46}" destId="{71F903DB-D284-491F-AC38-DC2C6CAA8D4F}" srcOrd="1" destOrd="0" parTransId="{018C4946-93BF-4BB9-A6F3-F46E75B1252E}" sibTransId="{1AFFF14F-92F0-4629-ACFF-A9ED7B7CE350}"/>
    <dgm:cxn modelId="{272A7ECA-AC00-4D0F-8B79-7CE623C30B61}" type="presOf" srcId="{0131F5FE-9BF8-42F7-BFFE-2AC1421F83A4}" destId="{CD928BE3-4AA3-4BCB-BECC-D5B7A4381293}" srcOrd="0" destOrd="0" presId="urn:microsoft.com/office/officeart/2008/layout/VerticalCircleList"/>
    <dgm:cxn modelId="{092A37BB-FCA0-4AC1-AB26-AE5531476D4F}" srcId="{36C5B6D3-AE34-4665-92ED-4C374D05CA46}" destId="{0131F5FE-9BF8-42F7-BFFE-2AC1421F83A4}" srcOrd="0" destOrd="0" parTransId="{7426E605-C102-44F2-936F-443415E23615}" sibTransId="{EB7D2907-648F-44BF-9529-C232D6DA2419}"/>
    <dgm:cxn modelId="{1A897105-E932-453E-B15F-6259F34D6BA3}" type="presOf" srcId="{36C5B6D3-AE34-4665-92ED-4C374D05CA46}" destId="{4FCE16EB-8BBD-4D28-9B3B-6945A246E0EA}" srcOrd="0" destOrd="0" presId="urn:microsoft.com/office/officeart/2008/layout/VerticalCircleList"/>
    <dgm:cxn modelId="{F6FF9ACA-FB4D-49F9-88CB-2672F128DE18}" type="presOf" srcId="{53049AAA-CE4E-4A1F-9873-5C3177E29B9B}" destId="{FAD6A9CB-0298-47D8-A717-92B6F8FF33D9}" srcOrd="0" destOrd="0" presId="urn:microsoft.com/office/officeart/2008/layout/VerticalCircleList"/>
    <dgm:cxn modelId="{A84E116A-DCAF-421A-B1A2-CCD3E3157142}" type="presParOf" srcId="{4FCE16EB-8BBD-4D28-9B3B-6945A246E0EA}" destId="{ECCC3FD2-3B1B-4A83-88BE-E5D90BC3EE35}" srcOrd="0" destOrd="0" presId="urn:microsoft.com/office/officeart/2008/layout/VerticalCircleList"/>
    <dgm:cxn modelId="{32462947-291B-405C-99AF-D89E5AE809DD}" type="presParOf" srcId="{ECCC3FD2-3B1B-4A83-88BE-E5D90BC3EE35}" destId="{72BA75CB-28DD-4E57-8151-52C776A8CE63}" srcOrd="0" destOrd="0" presId="urn:microsoft.com/office/officeart/2008/layout/VerticalCircleList"/>
    <dgm:cxn modelId="{42962265-1F22-48A4-BFB2-BE40CE61D73C}" type="presParOf" srcId="{ECCC3FD2-3B1B-4A83-88BE-E5D90BC3EE35}" destId="{7FF9BEAA-6793-481E-9EDD-008106B0B971}" srcOrd="1" destOrd="0" presId="urn:microsoft.com/office/officeart/2008/layout/VerticalCircleList"/>
    <dgm:cxn modelId="{FC14122D-529C-428C-BD79-ADE7FD3E39E9}" type="presParOf" srcId="{ECCC3FD2-3B1B-4A83-88BE-E5D90BC3EE35}" destId="{CD928BE3-4AA3-4BCB-BECC-D5B7A4381293}" srcOrd="2" destOrd="0" presId="urn:microsoft.com/office/officeart/2008/layout/VerticalCircleList"/>
    <dgm:cxn modelId="{6E067E9C-510F-438F-97A2-74B239661457}" type="presParOf" srcId="{4FCE16EB-8BBD-4D28-9B3B-6945A246E0EA}" destId="{95A1C100-EA82-48D1-8085-59398D8FA835}" srcOrd="1" destOrd="0" presId="urn:microsoft.com/office/officeart/2008/layout/VerticalCircleList"/>
    <dgm:cxn modelId="{5E2C5CAB-7819-4735-B017-7C1B4F335761}" type="presParOf" srcId="{95A1C100-EA82-48D1-8085-59398D8FA835}" destId="{F1C54325-C52D-454D-853B-CD76D130788B}" srcOrd="0" destOrd="0" presId="urn:microsoft.com/office/officeart/2008/layout/VerticalCircleList"/>
    <dgm:cxn modelId="{AEE24406-B95C-4B13-A3CF-1BD9AD83329D}" type="presParOf" srcId="{95A1C100-EA82-48D1-8085-59398D8FA835}" destId="{A32B5415-5ECA-42F1-8B01-1EFEEA227495}" srcOrd="1" destOrd="0" presId="urn:microsoft.com/office/officeart/2008/layout/VerticalCircleList"/>
    <dgm:cxn modelId="{DE67E058-8640-40C6-B123-AB364BCFB206}" type="presParOf" srcId="{95A1C100-EA82-48D1-8085-59398D8FA835}" destId="{D84B86F3-7CAA-480D-A669-2354217357E6}" srcOrd="2" destOrd="0" presId="urn:microsoft.com/office/officeart/2008/layout/VerticalCircleList"/>
    <dgm:cxn modelId="{4E1531A0-2575-4C78-BC52-90299AF6227F}" type="presParOf" srcId="{4FCE16EB-8BBD-4D28-9B3B-6945A246E0EA}" destId="{68B09E35-D97C-407D-8AE4-8077E36757C6}" srcOrd="2" destOrd="0" presId="urn:microsoft.com/office/officeart/2008/layout/VerticalCircleList"/>
    <dgm:cxn modelId="{8EE0E47F-66F0-4E4E-8D31-858E106F1D31}" type="presParOf" srcId="{68B09E35-D97C-407D-8AE4-8077E36757C6}" destId="{5F8E4EB5-BFB6-47D1-BDAB-5B2BC6E16991}" srcOrd="0" destOrd="0" presId="urn:microsoft.com/office/officeart/2008/layout/VerticalCircleList"/>
    <dgm:cxn modelId="{CE7143AE-1DF3-478E-A50E-44536C86C063}" type="presParOf" srcId="{68B09E35-D97C-407D-8AE4-8077E36757C6}" destId="{EC4365E2-1926-4632-8BD8-B2922601CA83}" srcOrd="1" destOrd="0" presId="urn:microsoft.com/office/officeart/2008/layout/VerticalCircleList"/>
    <dgm:cxn modelId="{9E8C540F-6253-4A7D-AC22-8712F693FD46}" type="presParOf" srcId="{68B09E35-D97C-407D-8AE4-8077E36757C6}" destId="{FAD6A9CB-0298-47D8-A717-92B6F8FF33D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0D7017-6161-441A-B385-A0907655B96D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a-ES"/>
        </a:p>
      </dgm:t>
    </dgm:pt>
    <dgm:pt modelId="{E1BF309B-F809-4F27-9AEF-902E7004061D}">
      <dgm:prSet custT="1"/>
      <dgm:spPr/>
      <dgm:t>
        <a:bodyPr/>
        <a:lstStyle/>
        <a:p>
          <a:pPr rtl="0"/>
          <a:r>
            <a:rPr lang="es-ES" sz="2400" dirty="0" smtClean="0"/>
            <a:t>La </a:t>
          </a:r>
          <a:r>
            <a:rPr lang="es-ES" sz="2400" dirty="0" err="1" smtClean="0"/>
            <a:t>relació</a:t>
          </a:r>
          <a:r>
            <a:rPr lang="es-ES" sz="2400" dirty="0" smtClean="0"/>
            <a:t> </a:t>
          </a:r>
          <a:r>
            <a:rPr lang="es-ES" sz="2400" dirty="0" err="1" smtClean="0"/>
            <a:t>amb</a:t>
          </a:r>
          <a:r>
            <a:rPr lang="es-ES" sz="2400" dirty="0" smtClean="0"/>
            <a:t> </a:t>
          </a:r>
          <a:r>
            <a:rPr lang="es-ES" sz="2400" dirty="0" err="1" smtClean="0"/>
            <a:t>l’escola</a:t>
          </a:r>
          <a:r>
            <a:rPr lang="es-ES" sz="2400" dirty="0" smtClean="0"/>
            <a:t> es fa </a:t>
          </a:r>
          <a:r>
            <a:rPr lang="es-ES" sz="2400" dirty="0" err="1" smtClean="0"/>
            <a:t>mitjançant</a:t>
          </a:r>
          <a:r>
            <a:rPr lang="es-ES" sz="2400" dirty="0" smtClean="0"/>
            <a:t> el tutor/a. </a:t>
          </a:r>
          <a:r>
            <a:rPr lang="es-ES" sz="2400" dirty="0" err="1" smtClean="0"/>
            <a:t>És</a:t>
          </a:r>
          <a:r>
            <a:rPr lang="es-ES" sz="2400" dirty="0" smtClean="0"/>
            <a:t> </a:t>
          </a:r>
          <a:r>
            <a:rPr lang="es-ES" sz="2400" dirty="0" err="1" smtClean="0"/>
            <a:t>ell</a:t>
          </a:r>
          <a:r>
            <a:rPr lang="es-ES" sz="2400" dirty="0" smtClean="0"/>
            <a:t> o ella </a:t>
          </a:r>
          <a:r>
            <a:rPr lang="es-ES" sz="2400" dirty="0" err="1" smtClean="0"/>
            <a:t>qui</a:t>
          </a:r>
          <a:r>
            <a:rPr lang="es-ES" sz="2400" dirty="0" smtClean="0"/>
            <a:t> vehicula la </a:t>
          </a:r>
          <a:r>
            <a:rPr lang="es-ES" sz="2400" dirty="0" err="1" smtClean="0"/>
            <a:t>informació</a:t>
          </a:r>
          <a:r>
            <a:rPr lang="es-ES" sz="2400" dirty="0" smtClean="0"/>
            <a:t> dirigida </a:t>
          </a:r>
          <a:r>
            <a:rPr lang="es-ES" sz="2400" dirty="0" err="1" smtClean="0"/>
            <a:t>tant</a:t>
          </a:r>
          <a:r>
            <a:rPr lang="es-ES" sz="2400" dirty="0" smtClean="0"/>
            <a:t> al </a:t>
          </a:r>
          <a:r>
            <a:rPr lang="es-ES" sz="2400" dirty="0" err="1" smtClean="0"/>
            <a:t>professorat</a:t>
          </a:r>
          <a:r>
            <a:rPr lang="es-ES" sz="2400" dirty="0" smtClean="0"/>
            <a:t> </a:t>
          </a:r>
          <a:r>
            <a:rPr lang="es-ES" sz="2400" dirty="0" err="1" smtClean="0"/>
            <a:t>com</a:t>
          </a:r>
          <a:r>
            <a:rPr lang="es-ES" sz="2400" dirty="0" smtClean="0"/>
            <a:t> a </a:t>
          </a:r>
          <a:r>
            <a:rPr lang="es-ES" sz="2400" dirty="0" err="1" smtClean="0"/>
            <a:t>coordinació</a:t>
          </a:r>
          <a:r>
            <a:rPr lang="es-ES" sz="2400" dirty="0" smtClean="0"/>
            <a:t>.  </a:t>
          </a:r>
          <a:r>
            <a:rPr lang="es-ES" sz="2400" dirty="0" err="1" smtClean="0"/>
            <a:t>Com</a:t>
          </a:r>
          <a:r>
            <a:rPr lang="es-ES" sz="2400" dirty="0" smtClean="0"/>
            <a:t> a </a:t>
          </a:r>
          <a:r>
            <a:rPr lang="es-ES" sz="2400" dirty="0" err="1" smtClean="0"/>
            <a:t>via</a:t>
          </a:r>
          <a:r>
            <a:rPr lang="es-ES" sz="2400" dirty="0" smtClean="0"/>
            <a:t> de </a:t>
          </a:r>
          <a:r>
            <a:rPr lang="es-ES" sz="2400" dirty="0" err="1" smtClean="0"/>
            <a:t>comunicació</a:t>
          </a:r>
          <a:r>
            <a:rPr lang="es-ES" sz="2400" dirty="0" smtClean="0"/>
            <a:t> </a:t>
          </a:r>
          <a:r>
            <a:rPr lang="es-ES" sz="2400" dirty="0" err="1" smtClean="0"/>
            <a:t>més</a:t>
          </a:r>
          <a:r>
            <a:rPr lang="es-ES" sz="2400" dirty="0" smtClean="0"/>
            <a:t> </a:t>
          </a:r>
          <a:r>
            <a:rPr lang="es-ES" sz="2400" dirty="0" err="1" smtClean="0"/>
            <a:t>ràpida</a:t>
          </a:r>
          <a:r>
            <a:rPr lang="es-ES" sz="2400" dirty="0" smtClean="0"/>
            <a:t> </a:t>
          </a:r>
          <a:r>
            <a:rPr lang="es-ES" sz="2400" dirty="0" err="1" smtClean="0"/>
            <a:t>podem</a:t>
          </a:r>
          <a:r>
            <a:rPr lang="es-ES" sz="2400" dirty="0" smtClean="0"/>
            <a:t> </a:t>
          </a:r>
          <a:r>
            <a:rPr lang="es-ES" sz="2400" dirty="0" err="1" smtClean="0"/>
            <a:t>utilitzar</a:t>
          </a:r>
          <a:r>
            <a:rPr lang="es-ES" sz="2400" dirty="0" smtClean="0"/>
            <a:t> el </a:t>
          </a:r>
          <a:r>
            <a:rPr lang="es-ES" sz="2400" dirty="0" err="1" smtClean="0"/>
            <a:t>correu</a:t>
          </a:r>
          <a:r>
            <a:rPr lang="es-ES" sz="2400" dirty="0" smtClean="0"/>
            <a:t> </a:t>
          </a:r>
          <a:r>
            <a:rPr lang="es-ES" sz="2400" dirty="0" err="1" smtClean="0"/>
            <a:t>electrònic</a:t>
          </a:r>
          <a:r>
            <a:rPr lang="es-ES" sz="2400" dirty="0" smtClean="0"/>
            <a:t>, si no nota a </a:t>
          </a:r>
          <a:r>
            <a:rPr lang="es-ES" sz="2400" dirty="0" err="1" smtClean="0"/>
            <a:t>l’agenda</a:t>
          </a:r>
          <a:r>
            <a:rPr lang="es-ES" sz="2400" dirty="0" smtClean="0"/>
            <a:t>, trucada …</a:t>
          </a:r>
          <a:endParaRPr lang="ca-ES" sz="2400" dirty="0"/>
        </a:p>
      </dgm:t>
    </dgm:pt>
    <dgm:pt modelId="{CAA9D106-02B4-4D50-A59E-C77061AEBC85}" type="parTrans" cxnId="{95A61B27-1B30-4A42-81F2-6CC8663C7D94}">
      <dgm:prSet/>
      <dgm:spPr/>
      <dgm:t>
        <a:bodyPr/>
        <a:lstStyle/>
        <a:p>
          <a:endParaRPr lang="ca-ES" sz="2400"/>
        </a:p>
      </dgm:t>
    </dgm:pt>
    <dgm:pt modelId="{E6DF6AF7-5702-4452-95B6-FB2C821B4814}" type="sibTrans" cxnId="{95A61B27-1B30-4A42-81F2-6CC8663C7D94}">
      <dgm:prSet/>
      <dgm:spPr/>
      <dgm:t>
        <a:bodyPr/>
        <a:lstStyle/>
        <a:p>
          <a:endParaRPr lang="ca-ES" sz="2400"/>
        </a:p>
      </dgm:t>
    </dgm:pt>
    <dgm:pt modelId="{A66E0886-0D1B-40BE-AA8D-42B8F5DC46CF}">
      <dgm:prSet custT="1"/>
      <dgm:spPr/>
      <dgm:t>
        <a:bodyPr/>
        <a:lstStyle/>
        <a:p>
          <a:pPr rtl="0"/>
          <a:r>
            <a:rPr lang="es-ES" sz="2400" smtClean="0"/>
            <a:t>Les entrevistes amb el tutor/a seran sempre amb cita prèvia concertada.</a:t>
          </a:r>
          <a:endParaRPr lang="ca-ES" sz="2400"/>
        </a:p>
      </dgm:t>
    </dgm:pt>
    <dgm:pt modelId="{25A9623B-DB85-43F1-AA02-2D54E70B4082}" type="parTrans" cxnId="{DD425C84-9A96-4BA3-A1FE-5887547A9E40}">
      <dgm:prSet/>
      <dgm:spPr/>
      <dgm:t>
        <a:bodyPr/>
        <a:lstStyle/>
        <a:p>
          <a:endParaRPr lang="ca-ES" sz="2400"/>
        </a:p>
      </dgm:t>
    </dgm:pt>
    <dgm:pt modelId="{177A56AC-693E-4166-A8BC-E7DEF2C8B7D3}" type="sibTrans" cxnId="{DD425C84-9A96-4BA3-A1FE-5887547A9E40}">
      <dgm:prSet/>
      <dgm:spPr/>
      <dgm:t>
        <a:bodyPr/>
        <a:lstStyle/>
        <a:p>
          <a:endParaRPr lang="ca-ES" sz="2400"/>
        </a:p>
      </dgm:t>
    </dgm:pt>
    <dgm:pt modelId="{33C5CCD1-2F44-4921-873F-1B9091CD0480}" type="pres">
      <dgm:prSet presAssocID="{DF0D7017-6161-441A-B385-A0907655B96D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7374B5A3-942D-4BDE-ADDE-6000A04933FB}" type="pres">
      <dgm:prSet presAssocID="{E1BF309B-F809-4F27-9AEF-902E7004061D}" presName="noChildren" presStyleCnt="0"/>
      <dgm:spPr/>
    </dgm:pt>
    <dgm:pt modelId="{BEC9334B-C718-4548-8372-8AE396223ABD}" type="pres">
      <dgm:prSet presAssocID="{E1BF309B-F809-4F27-9AEF-902E7004061D}" presName="gap" presStyleCnt="0"/>
      <dgm:spPr/>
    </dgm:pt>
    <dgm:pt modelId="{F913B5E1-B13D-4B22-A736-929E39322B7B}" type="pres">
      <dgm:prSet presAssocID="{E1BF309B-F809-4F27-9AEF-902E7004061D}" presName="medCircle2" presStyleLbl="vennNode1" presStyleIdx="0" presStyleCnt="2"/>
      <dgm:spPr/>
    </dgm:pt>
    <dgm:pt modelId="{27E728B9-9309-443B-AEB9-D33C752913B1}" type="pres">
      <dgm:prSet presAssocID="{E1BF309B-F809-4F27-9AEF-902E7004061D}" presName="txLvlOnly1" presStyleLbl="revTx" presStyleIdx="0" presStyleCnt="2"/>
      <dgm:spPr/>
      <dgm:t>
        <a:bodyPr/>
        <a:lstStyle/>
        <a:p>
          <a:endParaRPr lang="ca-ES"/>
        </a:p>
      </dgm:t>
    </dgm:pt>
    <dgm:pt modelId="{0DB09B19-B3C7-4CE3-BC70-872661EE6191}" type="pres">
      <dgm:prSet presAssocID="{A66E0886-0D1B-40BE-AA8D-42B8F5DC46CF}" presName="noChildren" presStyleCnt="0"/>
      <dgm:spPr/>
    </dgm:pt>
    <dgm:pt modelId="{B6A08B67-C735-4A67-BB7A-167EAB4888DD}" type="pres">
      <dgm:prSet presAssocID="{A66E0886-0D1B-40BE-AA8D-42B8F5DC46CF}" presName="gap" presStyleCnt="0"/>
      <dgm:spPr/>
    </dgm:pt>
    <dgm:pt modelId="{C65EDB75-CD46-49CD-A788-421C214603F4}" type="pres">
      <dgm:prSet presAssocID="{A66E0886-0D1B-40BE-AA8D-42B8F5DC46CF}" presName="medCircle2" presStyleLbl="vennNode1" presStyleIdx="1" presStyleCnt="2"/>
      <dgm:spPr/>
    </dgm:pt>
    <dgm:pt modelId="{8197A7DD-B815-4761-9987-CDC9CF8C7307}" type="pres">
      <dgm:prSet presAssocID="{A66E0886-0D1B-40BE-AA8D-42B8F5DC46CF}" presName="txLvlOnly1" presStyleLbl="revTx" presStyleIdx="1" presStyleCnt="2"/>
      <dgm:spPr/>
      <dgm:t>
        <a:bodyPr/>
        <a:lstStyle/>
        <a:p>
          <a:endParaRPr lang="ca-ES"/>
        </a:p>
      </dgm:t>
    </dgm:pt>
  </dgm:ptLst>
  <dgm:cxnLst>
    <dgm:cxn modelId="{F8D6D84F-2546-42C9-BEDB-09267FB73E5F}" type="presOf" srcId="{A66E0886-0D1B-40BE-AA8D-42B8F5DC46CF}" destId="{8197A7DD-B815-4761-9987-CDC9CF8C7307}" srcOrd="0" destOrd="0" presId="urn:microsoft.com/office/officeart/2008/layout/VerticalCircleList"/>
    <dgm:cxn modelId="{DD425C84-9A96-4BA3-A1FE-5887547A9E40}" srcId="{DF0D7017-6161-441A-B385-A0907655B96D}" destId="{A66E0886-0D1B-40BE-AA8D-42B8F5DC46CF}" srcOrd="1" destOrd="0" parTransId="{25A9623B-DB85-43F1-AA02-2D54E70B4082}" sibTransId="{177A56AC-693E-4166-A8BC-E7DEF2C8B7D3}"/>
    <dgm:cxn modelId="{E2937E62-5463-45A6-AEDC-042DE057D991}" type="presOf" srcId="{DF0D7017-6161-441A-B385-A0907655B96D}" destId="{33C5CCD1-2F44-4921-873F-1B9091CD0480}" srcOrd="0" destOrd="0" presId="urn:microsoft.com/office/officeart/2008/layout/VerticalCircleList"/>
    <dgm:cxn modelId="{95A61B27-1B30-4A42-81F2-6CC8663C7D94}" srcId="{DF0D7017-6161-441A-B385-A0907655B96D}" destId="{E1BF309B-F809-4F27-9AEF-902E7004061D}" srcOrd="0" destOrd="0" parTransId="{CAA9D106-02B4-4D50-A59E-C77061AEBC85}" sibTransId="{E6DF6AF7-5702-4452-95B6-FB2C821B4814}"/>
    <dgm:cxn modelId="{E97B0DEE-80CD-409F-8946-226502F3D6B1}" type="presOf" srcId="{E1BF309B-F809-4F27-9AEF-902E7004061D}" destId="{27E728B9-9309-443B-AEB9-D33C752913B1}" srcOrd="0" destOrd="0" presId="urn:microsoft.com/office/officeart/2008/layout/VerticalCircleList"/>
    <dgm:cxn modelId="{D733C16E-6520-4F3B-BBC1-4050DEA70FFC}" type="presParOf" srcId="{33C5CCD1-2F44-4921-873F-1B9091CD0480}" destId="{7374B5A3-942D-4BDE-ADDE-6000A04933FB}" srcOrd="0" destOrd="0" presId="urn:microsoft.com/office/officeart/2008/layout/VerticalCircleList"/>
    <dgm:cxn modelId="{DA4C61DE-5EBF-428C-996E-328F06D030C6}" type="presParOf" srcId="{7374B5A3-942D-4BDE-ADDE-6000A04933FB}" destId="{BEC9334B-C718-4548-8372-8AE396223ABD}" srcOrd="0" destOrd="0" presId="urn:microsoft.com/office/officeart/2008/layout/VerticalCircleList"/>
    <dgm:cxn modelId="{605A0A40-817C-4468-86F7-0267E19675F3}" type="presParOf" srcId="{7374B5A3-942D-4BDE-ADDE-6000A04933FB}" destId="{F913B5E1-B13D-4B22-A736-929E39322B7B}" srcOrd="1" destOrd="0" presId="urn:microsoft.com/office/officeart/2008/layout/VerticalCircleList"/>
    <dgm:cxn modelId="{B1C2BE50-9003-42BD-A271-1605B485EFF8}" type="presParOf" srcId="{7374B5A3-942D-4BDE-ADDE-6000A04933FB}" destId="{27E728B9-9309-443B-AEB9-D33C752913B1}" srcOrd="2" destOrd="0" presId="urn:microsoft.com/office/officeart/2008/layout/VerticalCircleList"/>
    <dgm:cxn modelId="{68AF2683-BC10-43A0-BCFE-E91221D34A3E}" type="presParOf" srcId="{33C5CCD1-2F44-4921-873F-1B9091CD0480}" destId="{0DB09B19-B3C7-4CE3-BC70-872661EE6191}" srcOrd="1" destOrd="0" presId="urn:microsoft.com/office/officeart/2008/layout/VerticalCircleList"/>
    <dgm:cxn modelId="{F1EA21A5-E72D-4FA8-849B-44C815687BBF}" type="presParOf" srcId="{0DB09B19-B3C7-4CE3-BC70-872661EE6191}" destId="{B6A08B67-C735-4A67-BB7A-167EAB4888DD}" srcOrd="0" destOrd="0" presId="urn:microsoft.com/office/officeart/2008/layout/VerticalCircleList"/>
    <dgm:cxn modelId="{8FDC14E9-7167-4064-AD9B-FED55BFBDCD3}" type="presParOf" srcId="{0DB09B19-B3C7-4CE3-BC70-872661EE6191}" destId="{C65EDB75-CD46-49CD-A788-421C214603F4}" srcOrd="1" destOrd="0" presId="urn:microsoft.com/office/officeart/2008/layout/VerticalCircleList"/>
    <dgm:cxn modelId="{07F19A4B-DDDE-47A3-9666-605684D12DEE}" type="presParOf" srcId="{0DB09B19-B3C7-4CE3-BC70-872661EE6191}" destId="{8197A7DD-B815-4761-9987-CDC9CF8C730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72B48-955F-4828-BC23-94A7FF7F9BBE}">
      <dsp:nvSpPr>
        <dsp:cNvPr id="0" name=""/>
        <dsp:cNvSpPr/>
      </dsp:nvSpPr>
      <dsp:spPr>
        <a:xfrm>
          <a:off x="0" y="0"/>
          <a:ext cx="8229600" cy="12168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Tutor/a</a:t>
          </a:r>
          <a:r>
            <a:rPr lang="ca-ES" sz="2400" kern="1200" dirty="0" smtClean="0"/>
            <a:t>:</a:t>
          </a:r>
          <a:endParaRPr lang="ca-ES" sz="2400" kern="1200" dirty="0"/>
        </a:p>
      </dsp:txBody>
      <dsp:txXfrm>
        <a:off x="59399" y="59399"/>
        <a:ext cx="8110802" cy="1098002"/>
      </dsp:txXfrm>
    </dsp:sp>
    <dsp:sp modelId="{908A8C16-D98A-4985-881B-5BDCE919EC17}">
      <dsp:nvSpPr>
        <dsp:cNvPr id="0" name=""/>
        <dsp:cNvSpPr/>
      </dsp:nvSpPr>
      <dsp:spPr>
        <a:xfrm>
          <a:off x="0" y="1421732"/>
          <a:ext cx="8229600" cy="1216800"/>
        </a:xfrm>
        <a:prstGeom prst="roundRect">
          <a:avLst/>
        </a:prstGeom>
        <a:solidFill>
          <a:schemeClr val="accent1">
            <a:shade val="50000"/>
            <a:hueOff val="326004"/>
            <a:satOff val="-35331"/>
            <a:lumOff val="263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Correu electrònic</a:t>
          </a:r>
          <a:r>
            <a:rPr lang="ca-ES" sz="2400" kern="1200" dirty="0" smtClean="0"/>
            <a:t>:</a:t>
          </a:r>
          <a:endParaRPr lang="ca-ES" sz="2400" kern="1200" dirty="0"/>
        </a:p>
      </dsp:txBody>
      <dsp:txXfrm>
        <a:off x="59399" y="1481131"/>
        <a:ext cx="8110802" cy="1098002"/>
      </dsp:txXfrm>
    </dsp:sp>
    <dsp:sp modelId="{AC76BCEB-F73F-48B5-9CB7-4A2C1644CBA9}">
      <dsp:nvSpPr>
        <dsp:cNvPr id="0" name=""/>
        <dsp:cNvSpPr/>
      </dsp:nvSpPr>
      <dsp:spPr>
        <a:xfrm>
          <a:off x="0" y="2825732"/>
          <a:ext cx="8229600" cy="1216800"/>
        </a:xfrm>
        <a:prstGeom prst="roundRect">
          <a:avLst/>
        </a:prstGeom>
        <a:solidFill>
          <a:schemeClr val="accent1">
            <a:shade val="50000"/>
            <a:hueOff val="652008"/>
            <a:satOff val="-70662"/>
            <a:lumOff val="527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Telèfon de l’Escola: 934 </a:t>
          </a:r>
          <a:r>
            <a:rPr lang="ca-ES" sz="2400" kern="1200" smtClean="0"/>
            <a:t>31 62 00</a:t>
          </a:r>
          <a:endParaRPr lang="ca-ES" sz="2400" kern="1200" dirty="0"/>
        </a:p>
      </dsp:txBody>
      <dsp:txXfrm>
        <a:off x="59399" y="2885131"/>
        <a:ext cx="8110802" cy="1098002"/>
      </dsp:txXfrm>
    </dsp:sp>
    <dsp:sp modelId="{0B67895D-72FB-4FBF-A180-D16421FA3633}">
      <dsp:nvSpPr>
        <dsp:cNvPr id="0" name=""/>
        <dsp:cNvSpPr/>
      </dsp:nvSpPr>
      <dsp:spPr>
        <a:xfrm>
          <a:off x="0" y="4229732"/>
          <a:ext cx="8229600" cy="1216800"/>
        </a:xfrm>
        <a:prstGeom prst="roundRect">
          <a:avLst/>
        </a:prstGeom>
        <a:solidFill>
          <a:schemeClr val="accent1">
            <a:shade val="50000"/>
            <a:hueOff val="326004"/>
            <a:satOff val="-35331"/>
            <a:lumOff val="263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Horari d’atenció a les famílies</a:t>
          </a:r>
          <a:r>
            <a:rPr lang="ca-ES" sz="2400" kern="1200" dirty="0" smtClean="0"/>
            <a:t>:</a:t>
          </a:r>
          <a:endParaRPr lang="ca-ES" sz="2400" kern="1200" dirty="0"/>
        </a:p>
      </dsp:txBody>
      <dsp:txXfrm>
        <a:off x="59399" y="4289131"/>
        <a:ext cx="8110802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CD030-9805-4636-92AA-66522A139D19}">
      <dsp:nvSpPr>
        <dsp:cNvPr id="0" name=""/>
        <dsp:cNvSpPr/>
      </dsp:nvSpPr>
      <dsp:spPr>
        <a:xfrm>
          <a:off x="0" y="4925142"/>
          <a:ext cx="8229600" cy="53895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Recuperació extraordinària: 2 i 5 de setembre</a:t>
          </a:r>
          <a:endParaRPr lang="ca-ES" sz="2400" kern="1200" dirty="0"/>
        </a:p>
      </dsp:txBody>
      <dsp:txXfrm>
        <a:off x="0" y="4925142"/>
        <a:ext cx="8229600" cy="538955"/>
      </dsp:txXfrm>
    </dsp:sp>
    <dsp:sp modelId="{D5DB823C-BCF2-405A-8356-F386F1C29B18}">
      <dsp:nvSpPr>
        <dsp:cNvPr id="0" name=""/>
        <dsp:cNvSpPr/>
      </dsp:nvSpPr>
      <dsp:spPr>
        <a:xfrm rot="10800000">
          <a:off x="0" y="4104313"/>
          <a:ext cx="8229600" cy="828913"/>
        </a:xfrm>
        <a:prstGeom prst="upArrowCallou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Recuperació ordinària:  del 13 al 17 de juny</a:t>
          </a:r>
          <a:endParaRPr lang="ca-ES" sz="2400" kern="1200" dirty="0"/>
        </a:p>
      </dsp:txBody>
      <dsp:txXfrm rot="10800000">
        <a:off x="0" y="4104313"/>
        <a:ext cx="8229600" cy="538603"/>
      </dsp:txXfrm>
    </dsp:sp>
    <dsp:sp modelId="{AEDBCD5E-A561-496E-B786-95531A8889D2}">
      <dsp:nvSpPr>
        <dsp:cNvPr id="0" name=""/>
        <dsp:cNvSpPr/>
      </dsp:nvSpPr>
      <dsp:spPr>
        <a:xfrm rot="10800000">
          <a:off x="0" y="3283483"/>
          <a:ext cx="8229600" cy="828913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3a avaluació i 2n quadrimestre: 3 de juny</a:t>
          </a:r>
          <a:endParaRPr lang="ca-ES" sz="2400" kern="1200" dirty="0"/>
        </a:p>
      </dsp:txBody>
      <dsp:txXfrm rot="10800000">
        <a:off x="0" y="3283483"/>
        <a:ext cx="8229600" cy="538603"/>
      </dsp:txXfrm>
    </dsp:sp>
    <dsp:sp modelId="{680C6F00-FFA7-4A7A-B32A-9650F227FA8A}">
      <dsp:nvSpPr>
        <dsp:cNvPr id="0" name=""/>
        <dsp:cNvSpPr/>
      </dsp:nvSpPr>
      <dsp:spPr>
        <a:xfrm rot="10800000">
          <a:off x="0" y="2462654"/>
          <a:ext cx="8229600" cy="828913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2a avaluació: 4 de març</a:t>
          </a:r>
          <a:endParaRPr lang="ca-ES" sz="2400" kern="1200" dirty="0"/>
        </a:p>
      </dsp:txBody>
      <dsp:txXfrm rot="10800000">
        <a:off x="0" y="2462654"/>
        <a:ext cx="8229600" cy="538603"/>
      </dsp:txXfrm>
    </dsp:sp>
    <dsp:sp modelId="{C684C967-7931-4C6C-B6F0-53AB5BD9D2FE}">
      <dsp:nvSpPr>
        <dsp:cNvPr id="0" name=""/>
        <dsp:cNvSpPr/>
      </dsp:nvSpPr>
      <dsp:spPr>
        <a:xfrm rot="10800000">
          <a:off x="0" y="1641824"/>
          <a:ext cx="8229600" cy="828913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1r quadrimestre:  29 de gener</a:t>
          </a:r>
          <a:endParaRPr lang="ca-ES" sz="2400" kern="1200" dirty="0"/>
        </a:p>
      </dsp:txBody>
      <dsp:txXfrm rot="10800000">
        <a:off x="0" y="1641824"/>
        <a:ext cx="8229600" cy="538603"/>
      </dsp:txXfrm>
    </dsp:sp>
    <dsp:sp modelId="{96C17290-445B-4C51-8A4D-4ECAC468322B}">
      <dsp:nvSpPr>
        <dsp:cNvPr id="0" name=""/>
        <dsp:cNvSpPr/>
      </dsp:nvSpPr>
      <dsp:spPr>
        <a:xfrm rot="10800000">
          <a:off x="0" y="792090"/>
          <a:ext cx="8229600" cy="8289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1a avaluació: 27 de novembre</a:t>
          </a:r>
          <a:endParaRPr lang="ca-ES" sz="2400" kern="1200" dirty="0"/>
        </a:p>
      </dsp:txBody>
      <dsp:txXfrm rot="10800000">
        <a:off x="0" y="792090"/>
        <a:ext cx="8229600" cy="538603"/>
      </dsp:txXfrm>
    </dsp:sp>
    <dsp:sp modelId="{215AB4C8-45B1-4019-9209-B291BBBB6ED1}">
      <dsp:nvSpPr>
        <dsp:cNvPr id="0" name=""/>
        <dsp:cNvSpPr/>
      </dsp:nvSpPr>
      <dsp:spPr>
        <a:xfrm rot="10800000">
          <a:off x="0" y="165"/>
          <a:ext cx="8229600" cy="8289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err="1" smtClean="0"/>
            <a:t>Preavaluació</a:t>
          </a:r>
          <a:r>
            <a:rPr lang="ca-ES" sz="2400" kern="1200" dirty="0" smtClean="0"/>
            <a:t>:  del 15 al 21 d’octubre</a:t>
          </a:r>
          <a:endParaRPr lang="ca-ES" sz="2400" kern="1200" dirty="0"/>
        </a:p>
      </dsp:txBody>
      <dsp:txXfrm rot="10800000">
        <a:off x="0" y="165"/>
        <a:ext cx="8229600" cy="538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4EB8B-104A-4AB2-8BC0-2E1E95D5876C}">
      <dsp:nvSpPr>
        <dsp:cNvPr id="0" name=""/>
        <dsp:cNvSpPr/>
      </dsp:nvSpPr>
      <dsp:spPr>
        <a:xfrm>
          <a:off x="0" y="12601"/>
          <a:ext cx="8229600" cy="127120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Les </a:t>
          </a:r>
          <a:r>
            <a:rPr lang="es-ES" sz="2400" kern="1200" dirty="0" err="1" smtClean="0"/>
            <a:t>matèries</a:t>
          </a:r>
          <a:r>
            <a:rPr lang="es-ES" sz="2400" kern="1200" dirty="0" smtClean="0"/>
            <a:t> de </a:t>
          </a:r>
          <a:r>
            <a:rPr lang="es-ES" sz="2400" kern="1200" dirty="0" err="1" smtClean="0"/>
            <a:t>català</a:t>
          </a:r>
          <a:r>
            <a:rPr lang="es-ES" sz="2400" kern="1200" dirty="0" smtClean="0"/>
            <a:t>, </a:t>
          </a:r>
          <a:r>
            <a:rPr lang="es-ES" sz="2400" kern="1200" dirty="0" err="1" smtClean="0"/>
            <a:t>castellà</a:t>
          </a:r>
          <a:r>
            <a:rPr lang="es-ES" sz="2400" kern="1200" dirty="0" smtClean="0"/>
            <a:t>, </a:t>
          </a:r>
          <a:r>
            <a:rPr lang="es-ES" sz="2400" kern="1200" dirty="0" err="1" smtClean="0"/>
            <a:t>biologia</a:t>
          </a:r>
          <a:r>
            <a:rPr lang="es-ES" sz="2400" kern="1200" dirty="0" smtClean="0"/>
            <a:t> i </a:t>
          </a:r>
          <a:r>
            <a:rPr lang="es-ES" sz="2400" kern="1200" dirty="0" err="1" smtClean="0"/>
            <a:t>geologia</a:t>
          </a:r>
          <a:r>
            <a:rPr lang="es-ES" sz="2400" kern="1200" dirty="0" smtClean="0"/>
            <a:t> i física i química es cursen </a:t>
          </a:r>
          <a:r>
            <a:rPr lang="es-ES" sz="2400" kern="1200" dirty="0" err="1" smtClean="0"/>
            <a:t>quadrimestralment</a:t>
          </a:r>
          <a:r>
            <a:rPr lang="es-ES" sz="2400" kern="1200" dirty="0" smtClean="0"/>
            <a:t>,  igual que les </a:t>
          </a:r>
          <a:r>
            <a:rPr lang="es-ES" sz="2400" kern="1200" dirty="0" err="1" smtClean="0"/>
            <a:t>matèries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optatives</a:t>
          </a:r>
          <a:r>
            <a:rPr lang="es-ES" sz="2400" kern="1200" dirty="0" smtClean="0"/>
            <a:t>.</a:t>
          </a:r>
          <a:endParaRPr lang="ca-ES" sz="2400" kern="1200" dirty="0"/>
        </a:p>
      </dsp:txBody>
      <dsp:txXfrm>
        <a:off x="62055" y="74656"/>
        <a:ext cx="8105490" cy="1147095"/>
      </dsp:txXfrm>
    </dsp:sp>
    <dsp:sp modelId="{0A433558-6B1F-4F0F-B619-240D8ECC38CE}">
      <dsp:nvSpPr>
        <dsp:cNvPr id="0" name=""/>
        <dsp:cNvSpPr/>
      </dsp:nvSpPr>
      <dsp:spPr>
        <a:xfrm>
          <a:off x="0" y="1401886"/>
          <a:ext cx="8229600" cy="1271205"/>
        </a:xfrm>
        <a:prstGeom prst="roundRect">
          <a:avLst/>
        </a:prstGeom>
        <a:solidFill>
          <a:schemeClr val="accent1">
            <a:shade val="80000"/>
            <a:hueOff val="201904"/>
            <a:satOff val="-22751"/>
            <a:lumOff val="128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Detecció de casos UAC.  Adaptació de les matèries instrumentals (prèvia autorització de la família i d’entrevista amb la psicopedagoga).  Pot comportar canvi de grup.</a:t>
          </a:r>
          <a:endParaRPr lang="ca-ES" sz="2400" kern="1200" dirty="0"/>
        </a:p>
      </dsp:txBody>
      <dsp:txXfrm>
        <a:off x="62055" y="1463941"/>
        <a:ext cx="8105490" cy="1147095"/>
      </dsp:txXfrm>
    </dsp:sp>
    <dsp:sp modelId="{E97C2F60-B6E9-46D0-B591-90641C4F2B91}">
      <dsp:nvSpPr>
        <dsp:cNvPr id="0" name=""/>
        <dsp:cNvSpPr/>
      </dsp:nvSpPr>
      <dsp:spPr>
        <a:xfrm>
          <a:off x="0" y="2791172"/>
          <a:ext cx="8229600" cy="1271205"/>
        </a:xfrm>
        <a:prstGeom prst="roundRect">
          <a:avLst/>
        </a:prstGeom>
        <a:solidFill>
          <a:schemeClr val="accent1">
            <a:shade val="80000"/>
            <a:hueOff val="403808"/>
            <a:satOff val="-45501"/>
            <a:lumOff val="256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Remarquem la importància del treball diari a casa. Pot haver-hi o no deures però tenen matèria per preparar, repassar i estudiar.</a:t>
          </a:r>
          <a:endParaRPr lang="ca-ES" sz="2400" kern="1200" dirty="0"/>
        </a:p>
      </dsp:txBody>
      <dsp:txXfrm>
        <a:off x="62055" y="2853227"/>
        <a:ext cx="8105490" cy="1147095"/>
      </dsp:txXfrm>
    </dsp:sp>
    <dsp:sp modelId="{BAE4C26D-8825-4ADC-B6A6-7E005014BE69}">
      <dsp:nvSpPr>
        <dsp:cNvPr id="0" name=""/>
        <dsp:cNvSpPr/>
      </dsp:nvSpPr>
      <dsp:spPr>
        <a:xfrm>
          <a:off x="0" y="4180457"/>
          <a:ext cx="8229600" cy="1271205"/>
        </a:xfrm>
        <a:prstGeom prst="roundRect">
          <a:avLst/>
        </a:prstGeom>
        <a:solidFill>
          <a:schemeClr val="accent1">
            <a:shade val="80000"/>
            <a:hueOff val="605712"/>
            <a:satOff val="-68252"/>
            <a:lumOff val="384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smtClean="0"/>
            <a:t>Orientació acadèmica i professional. Test de Holland i/o Brúixola, per poder triar les optatives de 4t.</a:t>
          </a:r>
          <a:endParaRPr lang="ca-ES" sz="2400" kern="1200" dirty="0"/>
        </a:p>
      </dsp:txBody>
      <dsp:txXfrm>
        <a:off x="62055" y="4242512"/>
        <a:ext cx="8105490" cy="1147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C91A2-A713-4E3A-BBDF-7CEAA5127477}">
      <dsp:nvSpPr>
        <dsp:cNvPr id="0" name=""/>
        <dsp:cNvSpPr/>
      </dsp:nvSpPr>
      <dsp:spPr>
        <a:xfrm>
          <a:off x="0" y="17731"/>
          <a:ext cx="8229600" cy="12168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L’ avaluació d’algunes matèries és continuada  i per tant es recuperen aprovant els trimestres següents.</a:t>
          </a:r>
          <a:endParaRPr lang="ca-ES" sz="2400" kern="1200" dirty="0"/>
        </a:p>
      </dsp:txBody>
      <dsp:txXfrm>
        <a:off x="59399" y="77130"/>
        <a:ext cx="8110802" cy="1098002"/>
      </dsp:txXfrm>
    </dsp:sp>
    <dsp:sp modelId="{B7584EB4-289E-4893-BC20-83F491C80929}">
      <dsp:nvSpPr>
        <dsp:cNvPr id="0" name=""/>
        <dsp:cNvSpPr/>
      </dsp:nvSpPr>
      <dsp:spPr>
        <a:xfrm>
          <a:off x="0" y="1421732"/>
          <a:ext cx="8229600" cy="1216800"/>
        </a:xfrm>
        <a:prstGeom prst="roundRect">
          <a:avLst/>
        </a:prstGeom>
        <a:solidFill>
          <a:schemeClr val="accent1">
            <a:shade val="50000"/>
            <a:hueOff val="326004"/>
            <a:satOff val="-35331"/>
            <a:lumOff val="263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smtClean="0"/>
            <a:t>Altres matèries es recuperen durant l’avaluació següent en horari no lectiu.</a:t>
          </a:r>
          <a:endParaRPr lang="ca-ES" sz="2400" kern="1200"/>
        </a:p>
      </dsp:txBody>
      <dsp:txXfrm>
        <a:off x="59399" y="1481131"/>
        <a:ext cx="8110802" cy="1098002"/>
      </dsp:txXfrm>
    </dsp:sp>
    <dsp:sp modelId="{934720A3-5A16-422E-A061-E12068FF279F}">
      <dsp:nvSpPr>
        <dsp:cNvPr id="0" name=""/>
        <dsp:cNvSpPr/>
      </dsp:nvSpPr>
      <dsp:spPr>
        <a:xfrm>
          <a:off x="0" y="2825732"/>
          <a:ext cx="8229600" cy="1216800"/>
        </a:xfrm>
        <a:prstGeom prst="roundRect">
          <a:avLst/>
        </a:prstGeom>
        <a:solidFill>
          <a:schemeClr val="accent1">
            <a:shade val="50000"/>
            <a:hueOff val="652008"/>
            <a:satOff val="-70662"/>
            <a:lumOff val="527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Si no es recupera al </a:t>
          </a:r>
          <a:r>
            <a:rPr lang="es-ES" sz="2400" kern="1200" dirty="0" err="1" smtClean="0"/>
            <a:t>llarg</a:t>
          </a:r>
          <a:r>
            <a:rPr lang="es-ES" sz="2400" kern="1200" dirty="0" smtClean="0"/>
            <a:t> del </a:t>
          </a:r>
          <a:r>
            <a:rPr lang="es-ES" sz="2400" kern="1200" dirty="0" err="1" smtClean="0"/>
            <a:t>curs</a:t>
          </a:r>
          <a:r>
            <a:rPr lang="es-ES" sz="2400" kern="1200" dirty="0" smtClean="0"/>
            <a:t>, hi ha la </a:t>
          </a:r>
          <a:r>
            <a:rPr lang="es-ES" sz="2400" kern="1200" dirty="0" err="1" smtClean="0"/>
            <a:t>convocatòria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ordinària</a:t>
          </a:r>
          <a:r>
            <a:rPr lang="es-ES" sz="2400" kern="1200" dirty="0" smtClean="0"/>
            <a:t> de </a:t>
          </a:r>
          <a:r>
            <a:rPr lang="es-ES" sz="2400" kern="1200" dirty="0" err="1" smtClean="0"/>
            <a:t>juny</a:t>
          </a:r>
          <a:r>
            <a:rPr lang="es-ES" sz="2400" kern="1200" dirty="0" smtClean="0"/>
            <a:t> i </a:t>
          </a:r>
          <a:r>
            <a:rPr lang="es-ES" sz="2400" kern="1200" dirty="0" err="1" smtClean="0"/>
            <a:t>l’extraordinària</a:t>
          </a:r>
          <a:r>
            <a:rPr lang="es-ES" sz="2400" kern="1200" dirty="0" smtClean="0"/>
            <a:t> de </a:t>
          </a:r>
          <a:r>
            <a:rPr lang="es-ES" sz="2400" kern="1200" dirty="0" err="1" smtClean="0"/>
            <a:t>setembre</a:t>
          </a:r>
          <a:r>
            <a:rPr lang="es-ES" sz="2400" kern="1200" dirty="0" smtClean="0"/>
            <a:t>.</a:t>
          </a:r>
          <a:endParaRPr lang="ca-ES" sz="2400" kern="1200" dirty="0"/>
        </a:p>
      </dsp:txBody>
      <dsp:txXfrm>
        <a:off x="59399" y="2885131"/>
        <a:ext cx="8110802" cy="1098002"/>
      </dsp:txXfrm>
    </dsp:sp>
    <dsp:sp modelId="{CB9CEA94-DA3D-437B-8713-5F33213F5C16}">
      <dsp:nvSpPr>
        <dsp:cNvPr id="0" name=""/>
        <dsp:cNvSpPr/>
      </dsp:nvSpPr>
      <dsp:spPr>
        <a:xfrm>
          <a:off x="0" y="4229732"/>
          <a:ext cx="8229600" cy="1216800"/>
        </a:xfrm>
        <a:prstGeom prst="roundRect">
          <a:avLst/>
        </a:prstGeom>
        <a:solidFill>
          <a:schemeClr val="accent1">
            <a:shade val="50000"/>
            <a:hueOff val="326004"/>
            <a:satOff val="-35331"/>
            <a:lumOff val="263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Podeu</a:t>
          </a:r>
          <a:r>
            <a:rPr lang="es-ES" sz="2400" kern="1200" dirty="0" smtClean="0"/>
            <a:t> consultar </a:t>
          </a:r>
          <a:r>
            <a:rPr lang="es-ES" sz="2400" kern="1200" dirty="0" err="1" smtClean="0"/>
            <a:t>els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criteris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d’avaluació</a:t>
          </a:r>
          <a:r>
            <a:rPr lang="es-ES" sz="2400" kern="1200" dirty="0" smtClean="0"/>
            <a:t> al web,  a </a:t>
          </a:r>
          <a:r>
            <a:rPr lang="es-ES" sz="2400" kern="1200" dirty="0" err="1" smtClean="0"/>
            <a:t>l’apartat</a:t>
          </a:r>
          <a:r>
            <a:rPr lang="es-ES" sz="2400" kern="1200" dirty="0" smtClean="0"/>
            <a:t> de </a:t>
          </a:r>
          <a:r>
            <a:rPr lang="es-ES" sz="2400" kern="1200" dirty="0" err="1" smtClean="0"/>
            <a:t>documents</a:t>
          </a:r>
          <a:r>
            <a:rPr lang="es-ES" sz="2400" kern="1200" dirty="0" smtClean="0"/>
            <a:t>.</a:t>
          </a:r>
          <a:endParaRPr lang="ca-ES" sz="2400" kern="1200" dirty="0"/>
        </a:p>
      </dsp:txBody>
      <dsp:txXfrm>
        <a:off x="59399" y="4289131"/>
        <a:ext cx="811080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8E623-341B-4A71-9722-CAE261FCD9C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3752B-B9A1-42EC-9BD0-46AC2672969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-4063008" y="4728467"/>
            <a:ext cx="8922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800" b="1" kern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Escola Joan Pelegrí</a:t>
            </a:r>
            <a:r>
              <a:rPr lang="ca-ES" sz="800" b="0" kern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/ Consell de Cent 14 / 08014 Barcelona / Tel. 93 431 62 00 / Fax 93 296 46 07 / escola@joanpelegri.cat / www.joanpelegri.cat</a:t>
            </a:r>
          </a:p>
          <a:p>
            <a:endParaRPr lang="ca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" y="74712"/>
            <a:ext cx="395496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32D7C-BF48-4149-AAD4-DEB413C807C7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DDEA9-5E4F-4171-A57B-DE4C1F84B42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" y="74712"/>
            <a:ext cx="395496" cy="43891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 rot="16200000">
            <a:off x="-4063008" y="4728467"/>
            <a:ext cx="8922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800" b="1" kern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Escola Joan Pelegrí</a:t>
            </a:r>
            <a:r>
              <a:rPr lang="ca-ES" sz="800" b="0" kern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/ Consell de Cent 14 / 08014 Barcelona / Tel. 93 431 62 00 / Fax 93 296 46 07 / escola@joanpelegri.cat / www.joanpelegri.cat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7864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imera diapositiva">
    <p:bg>
      <p:bgPr>
        <a:solidFill>
          <a:srgbClr val="007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32000" y="1620000"/>
            <a:ext cx="8280000" cy="3240000"/>
          </a:xfrm>
        </p:spPr>
        <p:txBody>
          <a:bodyPr anchor="b" anchorCtr="0">
            <a:noAutofit/>
          </a:bodyPr>
          <a:lstStyle>
            <a:lvl1pPr algn="r">
              <a:defRPr sz="4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ca-ES" noProof="0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32000" y="5040000"/>
            <a:ext cx="8280000" cy="1080000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noProof="0" smtClean="0"/>
              <a:t>Haga clic para modificar el estilo de subtítulo del patrón</a:t>
            </a:r>
            <a:endParaRPr kumimoji="0" lang="ca-ES" noProof="0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6300000"/>
            <a:ext cx="457031" cy="54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64264"/>
          </a:xfrm>
        </p:spPr>
        <p:txBody>
          <a:bodyPr/>
          <a:lstStyle>
            <a:lvl1pPr>
              <a:defRPr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ea typeface="Verdana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ea typeface="Verdana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ea typeface="Verdana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ea typeface="Verdana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0392"/>
            <a:ext cx="8229600" cy="468288"/>
          </a:xfrm>
        </p:spPr>
        <p:txBody>
          <a:bodyPr>
            <a:noAutofit/>
          </a:bodyPr>
          <a:lstStyle>
            <a:lvl1pPr>
              <a:defRPr sz="3000">
                <a:solidFill>
                  <a:srgbClr val="007F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ca-E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ici de secció">
    <p:bg>
      <p:bgPr>
        <a:solidFill>
          <a:srgbClr val="D9B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5040000"/>
            <a:ext cx="8280000" cy="1080000"/>
          </a:xfrm>
          <a:ln>
            <a:noFill/>
          </a:ln>
        </p:spPr>
        <p:txBody>
          <a:bodyPr anchor="t" anchorCtr="0"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noProof="0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620000"/>
            <a:ext cx="8280000" cy="3240000"/>
          </a:xfrm>
        </p:spPr>
        <p:txBody>
          <a:bodyPr anchor="b" anchorCtr="0">
            <a:noAutofit/>
          </a:bodyPr>
          <a:lstStyle>
            <a:lvl1pPr algn="r">
              <a:buNone/>
              <a:defRPr sz="4000" b="1" cap="none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ca-E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6300000"/>
            <a:ext cx="457031" cy="540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ol i 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20080"/>
          </a:xfrm>
        </p:spPr>
        <p:txBody>
          <a:bodyPr>
            <a:noAutofit/>
          </a:bodyPr>
          <a:lstStyle>
            <a:lvl1pPr>
              <a:defRPr sz="3000">
                <a:solidFill>
                  <a:srgbClr val="007F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ca-ES" noProof="0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4041648" cy="546426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692696"/>
            <a:ext cx="4041648" cy="54612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noProof="0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noProof="0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 dirty="0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4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ca-ES" noProof="0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1334616"/>
            <a:ext cx="4038600" cy="234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 dirty="0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58544" y="1334616"/>
            <a:ext cx="4038600" cy="234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/>
          </a:p>
        </p:txBody>
      </p:sp>
      <p:sp>
        <p:nvSpPr>
          <p:cNvPr id="14" name="10 Marcador de contenido"/>
          <p:cNvSpPr>
            <a:spLocks noGrp="1"/>
          </p:cNvSpPr>
          <p:nvPr>
            <p:ph sz="quarter" idx="13"/>
          </p:nvPr>
        </p:nvSpPr>
        <p:spPr>
          <a:xfrm>
            <a:off x="457200" y="3861048"/>
            <a:ext cx="4038600" cy="234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/>
          </a:p>
        </p:txBody>
      </p:sp>
      <p:sp>
        <p:nvSpPr>
          <p:cNvPr id="15" name="12 Marcador de contenido"/>
          <p:cNvSpPr>
            <a:spLocks noGrp="1"/>
          </p:cNvSpPr>
          <p:nvPr>
            <p:ph sz="quarter" idx="14"/>
          </p:nvPr>
        </p:nvSpPr>
        <p:spPr>
          <a:xfrm>
            <a:off x="4658544" y="3861048"/>
            <a:ext cx="4038600" cy="234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/>
          </a:p>
        </p:txBody>
      </p:sp>
    </p:spTree>
    <p:extLst>
      <p:ext uri="{BB962C8B-B14F-4D97-AF65-F5344CB8AC3E}">
        <p14:creationId xmlns:p14="http://schemas.microsoft.com/office/powerpoint/2010/main" val="271732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ítol i espai lli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noProof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rgbClr val="007F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ca-ES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noProof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ca-ES" noProof="0" dirty="0" err="1" smtClean="0"/>
              <a:t>Haga</a:t>
            </a:r>
            <a:r>
              <a:rPr kumimoji="0" lang="ca-ES" noProof="0" dirty="0" smtClean="0"/>
              <a:t> clic para modificar el estilo de </a:t>
            </a:r>
            <a:r>
              <a:rPr kumimoji="0" lang="ca-ES" noProof="0" dirty="0" err="1" smtClean="0"/>
              <a:t>título</a:t>
            </a:r>
            <a:r>
              <a:rPr kumimoji="0" lang="ca-ES" noProof="0" dirty="0" smtClean="0"/>
              <a:t> del </a:t>
            </a:r>
            <a:r>
              <a:rPr kumimoji="0" lang="ca-ES" noProof="0" dirty="0" err="1" smtClean="0"/>
              <a:t>patrón</a:t>
            </a:r>
            <a:endParaRPr kumimoji="0" lang="ca-ES" noProof="0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53648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noProof="0" dirty="0" err="1" smtClean="0"/>
              <a:t>Haga</a:t>
            </a:r>
            <a:r>
              <a:rPr kumimoji="0" lang="ca-ES" noProof="0" dirty="0" smtClean="0"/>
              <a:t> clic para modificar el estilo de </a:t>
            </a:r>
            <a:r>
              <a:rPr kumimoji="0" lang="ca-ES" noProof="0" dirty="0" err="1" smtClean="0"/>
              <a:t>texto</a:t>
            </a:r>
            <a:r>
              <a:rPr kumimoji="0" lang="ca-ES" noProof="0" dirty="0" smtClean="0"/>
              <a:t> del </a:t>
            </a:r>
            <a:r>
              <a:rPr kumimoji="0" lang="ca-ES" noProof="0" dirty="0" err="1" smtClean="0"/>
              <a:t>patrón</a:t>
            </a:r>
            <a:endParaRPr kumimoji="0" lang="ca-ES" noProof="0" dirty="0" smtClean="0"/>
          </a:p>
          <a:p>
            <a:pPr lvl="1" eaLnBrk="1" latinLnBrk="0" hangingPunct="1"/>
            <a:r>
              <a:rPr kumimoji="0" lang="ca-ES" noProof="0" dirty="0" err="1" smtClean="0"/>
              <a:t>Segundo</a:t>
            </a:r>
            <a:r>
              <a:rPr kumimoji="0" lang="ca-ES" noProof="0" dirty="0" smtClean="0"/>
              <a:t> </a:t>
            </a:r>
            <a:r>
              <a:rPr kumimoji="0" lang="ca-ES" noProof="0" dirty="0" err="1" smtClean="0"/>
              <a:t>nivel</a:t>
            </a:r>
            <a:endParaRPr kumimoji="0" lang="ca-ES" noProof="0" dirty="0" smtClean="0"/>
          </a:p>
          <a:p>
            <a:pPr lvl="2" eaLnBrk="1" latinLnBrk="0" hangingPunct="1"/>
            <a:r>
              <a:rPr kumimoji="0" lang="ca-ES" noProof="0" dirty="0" smtClean="0"/>
              <a:t>Tercer </a:t>
            </a:r>
            <a:r>
              <a:rPr kumimoji="0" lang="ca-ES" noProof="0" dirty="0" err="1" smtClean="0"/>
              <a:t>nivel</a:t>
            </a:r>
            <a:endParaRPr kumimoji="0" lang="ca-ES" noProof="0" dirty="0" smtClean="0"/>
          </a:p>
          <a:p>
            <a:pPr lvl="3" eaLnBrk="1" latinLnBrk="0" hangingPunct="1"/>
            <a:r>
              <a:rPr kumimoji="0" lang="ca-ES" noProof="0" dirty="0" err="1" smtClean="0"/>
              <a:t>Cuarto</a:t>
            </a:r>
            <a:r>
              <a:rPr kumimoji="0" lang="ca-ES" noProof="0" dirty="0" smtClean="0"/>
              <a:t> </a:t>
            </a:r>
            <a:r>
              <a:rPr kumimoji="0" lang="ca-ES" noProof="0" dirty="0" err="1" smtClean="0"/>
              <a:t>nivel</a:t>
            </a:r>
            <a:endParaRPr kumimoji="0" lang="ca-ES" noProof="0" dirty="0" smtClean="0"/>
          </a:p>
          <a:p>
            <a:pPr lvl="4" eaLnBrk="1" latinLnBrk="0" hangingPunct="1"/>
            <a:r>
              <a:rPr kumimoji="0" lang="ca-ES" noProof="0" dirty="0" smtClean="0"/>
              <a:t>Quinto </a:t>
            </a:r>
            <a:r>
              <a:rPr kumimoji="0" lang="ca-ES" noProof="0" dirty="0" err="1" smtClean="0"/>
              <a:t>nivel</a:t>
            </a:r>
            <a:endParaRPr kumimoji="0" lang="ca-ES" noProof="0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66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6301356"/>
            <a:ext cx="486584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1" kern="1200">
          <a:solidFill>
            <a:srgbClr val="007FA9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7FA9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rgbClr val="007FA9"/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rgbClr val="007FA9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rgbClr val="007FA9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rgbClr val="007FA9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3501008"/>
            <a:ext cx="6858000" cy="1591707"/>
          </a:xfrm>
        </p:spPr>
        <p:txBody>
          <a:bodyPr/>
          <a:lstStyle/>
          <a:p>
            <a:r>
              <a:rPr lang="es-ES" dirty="0" smtClean="0"/>
              <a:t>Reunió informativa </a:t>
            </a:r>
            <a:r>
              <a:rPr lang="es-ES" dirty="0" err="1" smtClean="0"/>
              <a:t>d’inici</a:t>
            </a:r>
            <a:r>
              <a:rPr lang="es-ES" dirty="0" smtClean="0"/>
              <a:t> de 3r 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09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Control d’incidències I</a:t>
            </a:r>
            <a:endParaRPr lang="ca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662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13029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Control d’incidències II</a:t>
            </a:r>
            <a:endParaRPr lang="ca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662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11242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1320218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7. Agenda, eina indispensable I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546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0DFDD-2EBE-45D6-9D21-929E53CC7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22E5A0-6AA2-40CC-891A-58D93F92E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988E83-0A2D-4A7C-B5DB-76F28A640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BB6177-4AE5-47C8-9659-375E5B0D1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6F21A5-AC30-4904-818E-6B1311411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8D1547-9D6A-498C-A0ED-EC0473CE2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36411446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Agenda</a:t>
            </a:r>
            <a:r>
              <a:rPr lang="ca-ES" dirty="0"/>
              <a:t>, eina indispensable </a:t>
            </a:r>
            <a:r>
              <a:rPr lang="ca-ES" dirty="0" smtClean="0"/>
              <a:t>II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941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DCA572-429E-4A7E-9CFD-8E4771B07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C83876-A254-4B4B-BF9F-F92A23E8D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3877F7-D5E3-4EA6-A83A-91851BB53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6845897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Agenda. Comentari del calendari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99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70D29-60B4-41A0-9FD6-1D1BD21B4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71069-678B-4E19-9CCC-BFA240158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39C40-8FC4-4428-81FA-7B1ED8449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7AB356-8418-4443-B8DD-9288CDB4F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DD7310-166F-40C5-822D-018005DAB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9311081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8. Llibres i material compartit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111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9BEAA-6793-481E-9EDD-008106B0B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28BE3-4AA3-4BCB-BECC-D5B7A4381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B5415-5ECA-42F1-8B01-1EFEEA227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B86F3-7CAA-480D-A669-235421735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4365E2-1926-4632-8BD8-B2922601C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D6A9CB-0298-47D8-A717-92B6F8FF3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71580390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/>
              <a:t>9. Relació família-escola</a:t>
            </a:r>
          </a:p>
        </p:txBody>
      </p:sp>
    </p:spTree>
    <p:extLst>
      <p:ext uri="{BB962C8B-B14F-4D97-AF65-F5344CB8AC3E}">
        <p14:creationId xmlns:p14="http://schemas.microsoft.com/office/powerpoint/2010/main" val="33945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3B5E1-B13D-4B22-A736-929E39322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E728B9-9309-443B-AEB9-D33C75291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5EDB75-CD46-49CD-A788-421C21460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7A7DD-B815-4761-9987-CDC9CF8C7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44479649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dirty="0" smtClean="0"/>
              <a:t>Relació </a:t>
            </a:r>
            <a:r>
              <a:rPr lang="ca-ES" sz="3200" dirty="0"/>
              <a:t>família-escola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347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36C1E6-14D7-4F66-AA0C-CEDB5F564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619EA-1169-4987-90B6-AF7DBBFF2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1E6A8-CE8D-4649-98E6-AA0E0F75E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2E39C-E765-4322-9A1D-E365165A6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A74AE-8FB9-4417-A744-DDCC0244F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4BB2E1-D5AB-4C75-8468-EFE7C125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404C01-72F7-4C78-92B7-AD7499EB2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AD9798-940B-45EB-A41D-DC1135AF6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21977276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10. </a:t>
            </a:r>
            <a:r>
              <a:rPr lang="es-ES" dirty="0" err="1"/>
              <a:t>Altres</a:t>
            </a:r>
            <a:r>
              <a:rPr lang="es-ES" dirty="0"/>
              <a:t> </a:t>
            </a:r>
            <a:r>
              <a:rPr lang="es-ES" dirty="0" err="1"/>
              <a:t>informacions</a:t>
            </a:r>
            <a:r>
              <a:rPr lang="es-ES" dirty="0"/>
              <a:t> </a:t>
            </a:r>
            <a:r>
              <a:rPr lang="es-ES" dirty="0" smtClean="0"/>
              <a:t>I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216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A49DD3-4E51-47A1-95BC-07EE435A0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B7491-F1A4-4A99-9EDF-F05F052A8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B3C10-4501-406B-8DD1-E61A7C224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Altres informacions II</a:t>
            </a:r>
            <a:endParaRPr lang="ca-ES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4041648" cy="3312368"/>
          </a:xfrm>
        </p:spPr>
        <p:txBody>
          <a:bodyPr/>
          <a:lstStyle/>
          <a:p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Podeu </a:t>
            </a:r>
            <a:r>
              <a:rPr lang="ca-ES" dirty="0"/>
              <a:t>obtenir altres informacions relacionades amb l’escola al web</a:t>
            </a:r>
            <a:r>
              <a:rPr lang="ca-ES" dirty="0" smtClean="0"/>
              <a:t>: www.joanpelegri.cat</a:t>
            </a:r>
            <a:endParaRPr lang="ca-ES" dirty="0"/>
          </a:p>
          <a:p>
            <a:endParaRPr lang="ca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805940"/>
            <a:ext cx="4041775" cy="323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1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Ordre del dia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endParaRPr lang="ca-ES" sz="2400" dirty="0" smtClean="0"/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Presentació del tutor/a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Horari	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Calendari</a:t>
            </a:r>
          </a:p>
          <a:p>
            <a:pPr marL="514350" indent="-514350">
              <a:buFont typeface="+mj-lt"/>
              <a:buAutoNum type="arabicPeriod"/>
            </a:pPr>
            <a:r>
              <a:rPr lang="ca-ES" sz="2400" dirty="0"/>
              <a:t>Funcionament acadèmic de 3r d’ESO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Recuperacions</a:t>
            </a:r>
          </a:p>
          <a:p>
            <a:pPr marL="514350" indent="-514350">
              <a:buFont typeface="+mj-lt"/>
              <a:buAutoNum type="arabicPeriod"/>
            </a:pPr>
            <a:r>
              <a:rPr lang="ca-ES" sz="2400" dirty="0"/>
              <a:t>Alexia</a:t>
            </a:r>
          </a:p>
          <a:p>
            <a:pPr marL="514350" indent="-514350">
              <a:buFont typeface="+mj-lt"/>
              <a:buAutoNum type="arabicPeriod"/>
            </a:pPr>
            <a:r>
              <a:rPr lang="ca-ES" sz="2400" dirty="0"/>
              <a:t>Agenda, eina indispensable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Llibres compartits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Relació família-escola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Altres informacions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Torn obert de paraula</a:t>
            </a:r>
          </a:p>
          <a:p>
            <a:pPr marL="514350" indent="-514350">
              <a:buFont typeface="+mj-lt"/>
              <a:buAutoNum type="arabicPeriod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327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Bon  </a:t>
            </a:r>
            <a:r>
              <a:rPr lang="es-ES" dirty="0" err="1" smtClean="0"/>
              <a:t>curs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48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0191575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</a:t>
            </a:r>
            <a:r>
              <a:rPr lang="es-ES" dirty="0" err="1"/>
              <a:t>Presentació</a:t>
            </a:r>
            <a:r>
              <a:rPr lang="es-ES" dirty="0"/>
              <a:t> del tutor/a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037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72B48-955F-4828-BC23-94A7FF7F9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8A8C16-D98A-4985-881B-5BDCE919E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76BCEB-F73F-48B5-9CB7-4A2C1644C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67895D-72FB-4FBF-A180-D16421FA3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2. Horari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8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96575227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3.Calendari </a:t>
            </a:r>
          </a:p>
        </p:txBody>
      </p:sp>
    </p:spTree>
    <p:extLst>
      <p:ext uri="{BB962C8B-B14F-4D97-AF65-F5344CB8AC3E}">
        <p14:creationId xmlns:p14="http://schemas.microsoft.com/office/powerpoint/2010/main" val="26332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5AB4C8-45B1-4019-9209-B291BBBB6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C17290-445B-4C51-8A4D-4ECAC4683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84C967-7931-4C6C-B6F0-53AB5BD9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0C6F00-FFA7-4A7A-B32A-9650F227F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DBCD5E-A561-496E-B786-95531A888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DB823C-BCF2-405A-8356-F386F1C29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ECD030-9805-4636-92AA-66522A139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4022159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4. </a:t>
            </a:r>
            <a:r>
              <a:rPr lang="ca-ES" dirty="0"/>
              <a:t>Funcionament acadèmic a </a:t>
            </a:r>
            <a:r>
              <a:rPr lang="ca-ES" dirty="0" smtClean="0"/>
              <a:t>3r </a:t>
            </a:r>
            <a:r>
              <a:rPr lang="ca-ES" dirty="0"/>
              <a:t>ESO</a:t>
            </a:r>
          </a:p>
        </p:txBody>
      </p:sp>
    </p:spTree>
    <p:extLst>
      <p:ext uri="{BB962C8B-B14F-4D97-AF65-F5344CB8AC3E}">
        <p14:creationId xmlns:p14="http://schemas.microsoft.com/office/powerpoint/2010/main" val="11781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94EB8B-104A-4AB2-8BC0-2E1E95D58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433558-6B1F-4F0F-B619-240D8EC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C2F60-B6E9-46D0-B591-90641C4F2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4C26D-8825-4ADC-B6A6-7E005014B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59631331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5. </a:t>
            </a:r>
            <a:r>
              <a:rPr lang="ca-ES" dirty="0"/>
              <a:t>Recuperacions</a:t>
            </a:r>
          </a:p>
        </p:txBody>
      </p:sp>
    </p:spTree>
    <p:extLst>
      <p:ext uri="{BB962C8B-B14F-4D97-AF65-F5344CB8AC3E}">
        <p14:creationId xmlns:p14="http://schemas.microsoft.com/office/powerpoint/2010/main" val="26799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7C91A2-A713-4E3A-BBDF-7CEAA5127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84EB4-289E-4893-BC20-83F491C80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720A3-5A16-422E-A061-E12068F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CEA94-DA3D-437B-8713-5F33213F5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6. Alexia. Seguiment acadèmic I</a:t>
            </a:r>
            <a:endParaRPr lang="ca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662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3988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Seguiment acadèmic II</a:t>
            </a:r>
            <a:endParaRPr lang="ca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662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134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">
  <a:themeElements>
    <a:clrScheme name="Escola Joan Pelegrí">
      <a:dk1>
        <a:srgbClr val="007FA9"/>
      </a:dk1>
      <a:lt1>
        <a:srgbClr val="FFFFFF"/>
      </a:lt1>
      <a:dk2>
        <a:srgbClr val="000000"/>
      </a:dk2>
      <a:lt2>
        <a:srgbClr val="BDEFFF"/>
      </a:lt2>
      <a:accent1>
        <a:srgbClr val="007FA9"/>
      </a:accent1>
      <a:accent2>
        <a:srgbClr val="D9A900"/>
      </a:accent2>
      <a:accent3>
        <a:srgbClr val="8E7000"/>
      </a:accent3>
      <a:accent4>
        <a:srgbClr val="FFDA53"/>
      </a:accent4>
      <a:accent5>
        <a:srgbClr val="FFDA53"/>
      </a:accent5>
      <a:accent6>
        <a:srgbClr val="FFE893"/>
      </a:accent6>
      <a:hlink>
        <a:srgbClr val="8553AB"/>
      </a:hlink>
      <a:folHlink>
        <a:srgbClr val="A078BE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</Template>
  <TotalTime>178</TotalTime>
  <Words>755</Words>
  <Application>Microsoft Office PowerPoint</Application>
  <PresentationFormat>Presentación en pantalla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Presentació</vt:lpstr>
      <vt:lpstr>Reunió informativa d’inici de 3r ESO</vt:lpstr>
      <vt:lpstr>Ordre del dia</vt:lpstr>
      <vt:lpstr>1. Presentació del tutor/a</vt:lpstr>
      <vt:lpstr>2. Horari</vt:lpstr>
      <vt:lpstr>3.Calendari </vt:lpstr>
      <vt:lpstr>4. Funcionament acadèmic a 3r ESO</vt:lpstr>
      <vt:lpstr>5. Recuperacions</vt:lpstr>
      <vt:lpstr>6. Alexia. Seguiment acadèmic I</vt:lpstr>
      <vt:lpstr>Seguiment acadèmic II</vt:lpstr>
      <vt:lpstr>Control d’incidències I</vt:lpstr>
      <vt:lpstr>Control d’incidències II</vt:lpstr>
      <vt:lpstr>7. Agenda, eina indispensable I</vt:lpstr>
      <vt:lpstr>Agenda, eina indispensable II</vt:lpstr>
      <vt:lpstr>Agenda. Comentari del calendari</vt:lpstr>
      <vt:lpstr>8. Llibres i material compartit</vt:lpstr>
      <vt:lpstr>9. Relació família-escola</vt:lpstr>
      <vt:lpstr>Relació família-escola</vt:lpstr>
      <vt:lpstr>10. Altres informacions I</vt:lpstr>
      <vt:lpstr>Altres informacions II</vt:lpstr>
      <vt:lpstr>Bon  curs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informativa d’inici de 1r ESO</dc:title>
  <dc:creator>Víctor</dc:creator>
  <cp:lastModifiedBy>Victor Ranera</cp:lastModifiedBy>
  <cp:revision>30</cp:revision>
  <cp:lastPrinted>2012-10-31T08:47:01Z</cp:lastPrinted>
  <dcterms:created xsi:type="dcterms:W3CDTF">2014-09-05T15:38:18Z</dcterms:created>
  <dcterms:modified xsi:type="dcterms:W3CDTF">2015-10-05T08:14:42Z</dcterms:modified>
</cp:coreProperties>
</file>